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26"/>
  </p:notesMasterIdLst>
  <p:sldIdLst>
    <p:sldId id="883" r:id="rId6"/>
    <p:sldId id="900" r:id="rId7"/>
    <p:sldId id="978" r:id="rId8"/>
    <p:sldId id="964" r:id="rId9"/>
    <p:sldId id="954" r:id="rId10"/>
    <p:sldId id="1012" r:id="rId11"/>
    <p:sldId id="1011" r:id="rId12"/>
    <p:sldId id="972" r:id="rId13"/>
    <p:sldId id="1016" r:id="rId14"/>
    <p:sldId id="1013" r:id="rId15"/>
    <p:sldId id="1002" r:id="rId16"/>
    <p:sldId id="1015" r:id="rId17"/>
    <p:sldId id="991" r:id="rId18"/>
    <p:sldId id="982" r:id="rId19"/>
    <p:sldId id="998" r:id="rId20"/>
    <p:sldId id="999" r:id="rId21"/>
    <p:sldId id="1009" r:id="rId22"/>
    <p:sldId id="1007" r:id="rId23"/>
    <p:sldId id="1017" r:id="rId24"/>
    <p:sldId id="979" r:id="rId25"/>
  </p:sldIdLst>
  <p:sldSz cx="12192000" cy="6858000"/>
  <p:notesSz cx="7023100" cy="93091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47EE78A8-86B7-4F85-9DDC-F7C27182708F}">
          <p14:sldIdLst>
            <p14:sldId id="883"/>
            <p14:sldId id="900"/>
            <p14:sldId id="978"/>
            <p14:sldId id="964"/>
            <p14:sldId id="954"/>
            <p14:sldId id="1012"/>
            <p14:sldId id="1011"/>
            <p14:sldId id="972"/>
            <p14:sldId id="1016"/>
            <p14:sldId id="1013"/>
            <p14:sldId id="1002"/>
            <p14:sldId id="1015"/>
            <p14:sldId id="991"/>
            <p14:sldId id="982"/>
            <p14:sldId id="998"/>
            <p14:sldId id="999"/>
            <p14:sldId id="1009"/>
            <p14:sldId id="1007"/>
            <p14:sldId id="1017"/>
            <p14:sldId id="97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680D96-E244-BD70-D578-EF00616A05CF}" name="Harrie van den Bijgaart" initials="Hv" userId="fe4ea4d3f04d0a13"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A81"/>
    <a:srgbClr val="FF6600"/>
    <a:srgbClr val="0000FF"/>
    <a:srgbClr val="FF00FF"/>
    <a:srgbClr val="CC66FF"/>
    <a:srgbClr val="FF0000"/>
    <a:srgbClr val="00FF00"/>
    <a:srgbClr val="66FF33"/>
    <a:srgbClr val="33CC33"/>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927" autoAdjust="0"/>
    <p:restoredTop sz="88814" autoAdjust="0"/>
  </p:normalViewPr>
  <p:slideViewPr>
    <p:cSldViewPr snapToGrid="0">
      <p:cViewPr varScale="1">
        <p:scale>
          <a:sx n="73" d="100"/>
          <a:sy n="73" d="100"/>
        </p:scale>
        <p:origin x="1488" y="62"/>
      </p:cViewPr>
      <p:guideLst/>
    </p:cSldViewPr>
  </p:slideViewPr>
  <p:notesTextViewPr>
    <p:cViewPr>
      <p:scale>
        <a:sx n="200" d="100"/>
        <a:sy n="200" d="100"/>
      </p:scale>
      <p:origin x="0" y="0"/>
    </p:cViewPr>
  </p:notesTextViewPr>
  <p:sorterViewPr>
    <p:cViewPr>
      <p:scale>
        <a:sx n="100" d="100"/>
        <a:sy n="100" d="100"/>
      </p:scale>
      <p:origin x="0" y="-165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E31375-6366-4AD0-8C49-6AE5C854E66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l-NL"/>
        </a:p>
      </dgm:t>
    </dgm:pt>
    <dgm:pt modelId="{61A8EA60-A1CE-4675-983F-290AB6080EAE}">
      <dgm:prSet phldrT="[Tekst]"/>
      <dgm:spPr>
        <a:solidFill>
          <a:srgbClr val="EF7F01"/>
        </a:solidFill>
      </dgm:spPr>
      <dgm:t>
        <a:bodyPr/>
        <a:lstStyle/>
        <a:p>
          <a:r>
            <a:rPr lang="nl-NL" dirty="0">
              <a:latin typeface="Bahnschrift" panose="020B0502040204020203" pitchFamily="34" charset="0"/>
            </a:rPr>
            <a:t>Kernteam</a:t>
          </a:r>
          <a:br>
            <a:rPr lang="nl-NL" dirty="0">
              <a:latin typeface="Bahnschrift" panose="020B0502040204020203" pitchFamily="34" charset="0"/>
            </a:rPr>
          </a:br>
          <a:r>
            <a:rPr lang="nl-NL" dirty="0" err="1">
              <a:latin typeface="Bahnschrift" panose="020B0502040204020203" pitchFamily="34" charset="0"/>
            </a:rPr>
            <a:t>Governance</a:t>
          </a:r>
          <a:r>
            <a:rPr lang="nl-NL" dirty="0">
              <a:latin typeface="Bahnschrift" panose="020B0502040204020203" pitchFamily="34" charset="0"/>
            </a:rPr>
            <a:t> Review</a:t>
          </a:r>
        </a:p>
      </dgm:t>
    </dgm:pt>
    <dgm:pt modelId="{A92799E1-B72A-4618-AECF-7B3FDD97FA80}" type="parTrans" cxnId="{7139DF38-445D-496B-918F-F2F53DB89408}">
      <dgm:prSet/>
      <dgm:spPr/>
      <dgm:t>
        <a:bodyPr/>
        <a:lstStyle/>
        <a:p>
          <a:endParaRPr lang="nl-NL">
            <a:latin typeface="Bahnschrift" panose="020B0502040204020203" pitchFamily="34" charset="0"/>
          </a:endParaRPr>
        </a:p>
      </dgm:t>
    </dgm:pt>
    <dgm:pt modelId="{62834D55-C7B5-4B9D-82FA-6FAE0A33BAC1}" type="sibTrans" cxnId="{7139DF38-445D-496B-918F-F2F53DB89408}">
      <dgm:prSet/>
      <dgm:spPr/>
      <dgm:t>
        <a:bodyPr/>
        <a:lstStyle/>
        <a:p>
          <a:endParaRPr lang="nl-NL">
            <a:latin typeface="Bahnschrift" panose="020B0502040204020203" pitchFamily="34" charset="0"/>
          </a:endParaRPr>
        </a:p>
      </dgm:t>
    </dgm:pt>
    <dgm:pt modelId="{DBCBE95D-5CFD-4444-8C7A-EA0A0A33B5A2}">
      <dgm:prSet phldrT="[Tekst]"/>
      <dgm:spPr>
        <a:solidFill>
          <a:schemeClr val="accent5">
            <a:lumMod val="75000"/>
          </a:schemeClr>
        </a:solidFill>
      </dgm:spPr>
      <dgm:t>
        <a:bodyPr/>
        <a:lstStyle/>
        <a:p>
          <a:r>
            <a:rPr lang="nl-NL" dirty="0">
              <a:latin typeface="Bahnschrift" panose="020B0502040204020203" pitchFamily="34" charset="0"/>
            </a:rPr>
            <a:t>WG</a:t>
          </a:r>
        </a:p>
        <a:p>
          <a:r>
            <a:rPr lang="nl-NL" dirty="0">
              <a:latin typeface="Bahnschrift" panose="020B0502040204020203" pitchFamily="34" charset="0"/>
            </a:rPr>
            <a:t>Besturingsmodel</a:t>
          </a:r>
        </a:p>
      </dgm:t>
    </dgm:pt>
    <dgm:pt modelId="{137C28C4-EE03-4CA5-9D3B-39DF057649B0}" type="parTrans" cxnId="{0E132395-FC60-4050-AC71-CCDA861A835A}">
      <dgm:prSet/>
      <dgm:spPr>
        <a:ln w="38100">
          <a:solidFill>
            <a:srgbClr val="003A81"/>
          </a:solidFill>
        </a:ln>
      </dgm:spPr>
      <dgm:t>
        <a:bodyPr/>
        <a:lstStyle/>
        <a:p>
          <a:endParaRPr lang="nl-NL">
            <a:latin typeface="Bahnschrift" panose="020B0502040204020203" pitchFamily="34" charset="0"/>
          </a:endParaRPr>
        </a:p>
      </dgm:t>
    </dgm:pt>
    <dgm:pt modelId="{C3FAFD8E-2C03-4FF6-A96F-A22E11149F78}" type="sibTrans" cxnId="{0E132395-FC60-4050-AC71-CCDA861A835A}">
      <dgm:prSet/>
      <dgm:spPr/>
      <dgm:t>
        <a:bodyPr/>
        <a:lstStyle/>
        <a:p>
          <a:endParaRPr lang="nl-NL">
            <a:latin typeface="Bahnschrift" panose="020B0502040204020203" pitchFamily="34" charset="0"/>
          </a:endParaRPr>
        </a:p>
      </dgm:t>
    </dgm:pt>
    <dgm:pt modelId="{20BC4843-2979-4F7F-BB31-7D2F59FB409E}">
      <dgm:prSet phldrT="[Tekst]"/>
      <dgm:spPr>
        <a:solidFill>
          <a:schemeClr val="accent5">
            <a:lumMod val="75000"/>
          </a:schemeClr>
        </a:solidFill>
      </dgm:spPr>
      <dgm:t>
        <a:bodyPr/>
        <a:lstStyle/>
        <a:p>
          <a:r>
            <a:rPr lang="nl-NL" dirty="0">
              <a:latin typeface="Bahnschrift" panose="020B0502040204020203" pitchFamily="34" charset="0"/>
            </a:rPr>
            <a:t>WG</a:t>
          </a:r>
        </a:p>
        <a:p>
          <a:r>
            <a:rPr lang="nl-NL" dirty="0">
              <a:latin typeface="Bahnschrift" panose="020B0502040204020203" pitchFamily="34" charset="0"/>
            </a:rPr>
            <a:t>Lidmaatschapsmodel</a:t>
          </a:r>
        </a:p>
      </dgm:t>
    </dgm:pt>
    <dgm:pt modelId="{A9B0F13E-D13B-47CA-AE2C-6CB1D9B134C5}" type="parTrans" cxnId="{157392F1-9CDB-420E-991F-431988377359}">
      <dgm:prSet/>
      <dgm:spPr>
        <a:ln w="38100">
          <a:solidFill>
            <a:srgbClr val="003A81"/>
          </a:solidFill>
        </a:ln>
      </dgm:spPr>
      <dgm:t>
        <a:bodyPr/>
        <a:lstStyle/>
        <a:p>
          <a:endParaRPr lang="nl-NL">
            <a:latin typeface="Bahnschrift" panose="020B0502040204020203" pitchFamily="34" charset="0"/>
          </a:endParaRPr>
        </a:p>
      </dgm:t>
    </dgm:pt>
    <dgm:pt modelId="{DC58DECC-2914-4E88-AA64-5230E372880F}" type="sibTrans" cxnId="{157392F1-9CDB-420E-991F-431988377359}">
      <dgm:prSet/>
      <dgm:spPr/>
      <dgm:t>
        <a:bodyPr/>
        <a:lstStyle/>
        <a:p>
          <a:endParaRPr lang="nl-NL">
            <a:latin typeface="Bahnschrift" panose="020B0502040204020203" pitchFamily="34" charset="0"/>
          </a:endParaRPr>
        </a:p>
      </dgm:t>
    </dgm:pt>
    <dgm:pt modelId="{00410A81-2081-434A-BFAD-5DAE381443BF}">
      <dgm:prSet phldrT="[Tekst]"/>
      <dgm:spPr>
        <a:solidFill>
          <a:schemeClr val="accent5">
            <a:lumMod val="75000"/>
          </a:schemeClr>
        </a:solidFill>
      </dgm:spPr>
      <dgm:t>
        <a:bodyPr/>
        <a:lstStyle/>
        <a:p>
          <a:r>
            <a:rPr lang="nl-NL" dirty="0">
              <a:latin typeface="Bahnschrift" panose="020B0502040204020203" pitchFamily="34" charset="0"/>
            </a:rPr>
            <a:t>WG</a:t>
          </a:r>
        </a:p>
        <a:p>
          <a:r>
            <a:rPr lang="nl-NL" dirty="0">
              <a:latin typeface="Bahnschrift" panose="020B0502040204020203" pitchFamily="34" charset="0"/>
            </a:rPr>
            <a:t>Versterking Regiostructuur</a:t>
          </a:r>
        </a:p>
      </dgm:t>
    </dgm:pt>
    <dgm:pt modelId="{517E5532-700D-4CF9-9CF0-5569E6D4A80A}" type="parTrans" cxnId="{30287E97-1881-419A-889E-89F39E55B498}">
      <dgm:prSet/>
      <dgm:spPr>
        <a:ln w="38100">
          <a:solidFill>
            <a:srgbClr val="003A81"/>
          </a:solidFill>
        </a:ln>
      </dgm:spPr>
      <dgm:t>
        <a:bodyPr/>
        <a:lstStyle/>
        <a:p>
          <a:endParaRPr lang="nl-NL">
            <a:latin typeface="Bahnschrift" panose="020B0502040204020203" pitchFamily="34" charset="0"/>
          </a:endParaRPr>
        </a:p>
      </dgm:t>
    </dgm:pt>
    <dgm:pt modelId="{4E74AA20-8B38-4BEA-9C76-901DE7AA9D75}" type="sibTrans" cxnId="{30287E97-1881-419A-889E-89F39E55B498}">
      <dgm:prSet/>
      <dgm:spPr/>
      <dgm:t>
        <a:bodyPr/>
        <a:lstStyle/>
        <a:p>
          <a:endParaRPr lang="nl-NL">
            <a:latin typeface="Bahnschrift" panose="020B0502040204020203" pitchFamily="34" charset="0"/>
          </a:endParaRPr>
        </a:p>
      </dgm:t>
    </dgm:pt>
    <dgm:pt modelId="{762EEAA0-15CB-4200-B9C2-C801B629A76B}">
      <dgm:prSet phldrT="[Tekst]"/>
      <dgm:spPr>
        <a:solidFill>
          <a:schemeClr val="accent5">
            <a:lumMod val="40000"/>
            <a:lumOff val="60000"/>
          </a:schemeClr>
        </a:solidFill>
      </dgm:spPr>
      <dgm:t>
        <a:bodyPr/>
        <a:lstStyle/>
        <a:p>
          <a:r>
            <a:rPr lang="nl-NL" dirty="0">
              <a:latin typeface="Bahnschrift" panose="020B0502040204020203" pitchFamily="34" charset="0"/>
            </a:rPr>
            <a:t>WG Bondsbureau/</a:t>
          </a:r>
        </a:p>
        <a:p>
          <a:r>
            <a:rPr lang="nl-NL" dirty="0">
              <a:latin typeface="Bahnschrift" panose="020B0502040204020203" pitchFamily="34" charset="0"/>
            </a:rPr>
            <a:t>commissies</a:t>
          </a:r>
        </a:p>
      </dgm:t>
    </dgm:pt>
    <dgm:pt modelId="{F91BD5D1-5D29-407D-A249-60B18E85629D}" type="parTrans" cxnId="{63162035-496C-4445-928C-C39500446522}">
      <dgm:prSet/>
      <dgm:spPr>
        <a:ln w="38100">
          <a:solidFill>
            <a:srgbClr val="003A81"/>
          </a:solidFill>
        </a:ln>
      </dgm:spPr>
      <dgm:t>
        <a:bodyPr/>
        <a:lstStyle/>
        <a:p>
          <a:endParaRPr lang="nl-NL">
            <a:latin typeface="Bahnschrift" panose="020B0502040204020203" pitchFamily="34" charset="0"/>
          </a:endParaRPr>
        </a:p>
      </dgm:t>
    </dgm:pt>
    <dgm:pt modelId="{C8750A90-DB7A-4D99-BA77-7CBF32EE3CE1}" type="sibTrans" cxnId="{63162035-496C-4445-928C-C39500446522}">
      <dgm:prSet/>
      <dgm:spPr/>
      <dgm:t>
        <a:bodyPr/>
        <a:lstStyle/>
        <a:p>
          <a:endParaRPr lang="nl-NL">
            <a:latin typeface="Bahnschrift" panose="020B0502040204020203" pitchFamily="34" charset="0"/>
          </a:endParaRPr>
        </a:p>
      </dgm:t>
    </dgm:pt>
    <dgm:pt modelId="{9A8A763A-AF24-496A-86AC-5839CB80EF99}" type="pres">
      <dgm:prSet presAssocID="{D8E31375-6366-4AD0-8C49-6AE5C854E66E}" presName="hierChild1" presStyleCnt="0">
        <dgm:presLayoutVars>
          <dgm:orgChart val="1"/>
          <dgm:chPref val="1"/>
          <dgm:dir/>
          <dgm:animOne val="branch"/>
          <dgm:animLvl val="lvl"/>
          <dgm:resizeHandles/>
        </dgm:presLayoutVars>
      </dgm:prSet>
      <dgm:spPr/>
    </dgm:pt>
    <dgm:pt modelId="{535CBC24-36DE-4C4C-AE3D-25B5AFF7D33F}" type="pres">
      <dgm:prSet presAssocID="{61A8EA60-A1CE-4675-983F-290AB6080EAE}" presName="hierRoot1" presStyleCnt="0">
        <dgm:presLayoutVars>
          <dgm:hierBranch val="init"/>
        </dgm:presLayoutVars>
      </dgm:prSet>
      <dgm:spPr/>
    </dgm:pt>
    <dgm:pt modelId="{6E91466C-0238-4263-B49D-E91A02C44357}" type="pres">
      <dgm:prSet presAssocID="{61A8EA60-A1CE-4675-983F-290AB6080EAE}" presName="rootComposite1" presStyleCnt="0"/>
      <dgm:spPr/>
    </dgm:pt>
    <dgm:pt modelId="{D964E884-EDCF-417A-901B-899B79C6CE83}" type="pres">
      <dgm:prSet presAssocID="{61A8EA60-A1CE-4675-983F-290AB6080EAE}" presName="rootText1" presStyleLbl="node0" presStyleIdx="0" presStyleCnt="1">
        <dgm:presLayoutVars>
          <dgm:chPref val="3"/>
        </dgm:presLayoutVars>
      </dgm:prSet>
      <dgm:spPr/>
    </dgm:pt>
    <dgm:pt modelId="{15E0C09D-30DC-49E5-BCA5-CB7C0B63BDA8}" type="pres">
      <dgm:prSet presAssocID="{61A8EA60-A1CE-4675-983F-290AB6080EAE}" presName="rootConnector1" presStyleLbl="node1" presStyleIdx="0" presStyleCnt="0"/>
      <dgm:spPr/>
    </dgm:pt>
    <dgm:pt modelId="{09486A0F-776C-406E-B255-D9076BE42960}" type="pres">
      <dgm:prSet presAssocID="{61A8EA60-A1CE-4675-983F-290AB6080EAE}" presName="hierChild2" presStyleCnt="0"/>
      <dgm:spPr/>
    </dgm:pt>
    <dgm:pt modelId="{8F0703DC-98E9-4BC5-AC74-D20D31844518}" type="pres">
      <dgm:prSet presAssocID="{137C28C4-EE03-4CA5-9D3B-39DF057649B0}" presName="Name37" presStyleLbl="parChTrans1D2" presStyleIdx="0" presStyleCnt="4"/>
      <dgm:spPr/>
    </dgm:pt>
    <dgm:pt modelId="{07CDDC39-F6A4-4FFE-AFEF-9389C20FE717}" type="pres">
      <dgm:prSet presAssocID="{DBCBE95D-5CFD-4444-8C7A-EA0A0A33B5A2}" presName="hierRoot2" presStyleCnt="0">
        <dgm:presLayoutVars>
          <dgm:hierBranch val="init"/>
        </dgm:presLayoutVars>
      </dgm:prSet>
      <dgm:spPr/>
    </dgm:pt>
    <dgm:pt modelId="{DA62D05B-638D-4CD1-8A95-9AA8094ADEB9}" type="pres">
      <dgm:prSet presAssocID="{DBCBE95D-5CFD-4444-8C7A-EA0A0A33B5A2}" presName="rootComposite" presStyleCnt="0"/>
      <dgm:spPr/>
    </dgm:pt>
    <dgm:pt modelId="{1CDE8443-6DF6-44B7-9909-A40FC7CEB72E}" type="pres">
      <dgm:prSet presAssocID="{DBCBE95D-5CFD-4444-8C7A-EA0A0A33B5A2}" presName="rootText" presStyleLbl="node2" presStyleIdx="0" presStyleCnt="4">
        <dgm:presLayoutVars>
          <dgm:chPref val="3"/>
        </dgm:presLayoutVars>
      </dgm:prSet>
      <dgm:spPr/>
    </dgm:pt>
    <dgm:pt modelId="{C7F3D1DA-B695-4CE7-B34C-BADCAFE92C62}" type="pres">
      <dgm:prSet presAssocID="{DBCBE95D-5CFD-4444-8C7A-EA0A0A33B5A2}" presName="rootConnector" presStyleLbl="node2" presStyleIdx="0" presStyleCnt="4"/>
      <dgm:spPr/>
    </dgm:pt>
    <dgm:pt modelId="{552A6AA0-A4A5-4C09-87FD-615BD0BF4AC8}" type="pres">
      <dgm:prSet presAssocID="{DBCBE95D-5CFD-4444-8C7A-EA0A0A33B5A2}" presName="hierChild4" presStyleCnt="0"/>
      <dgm:spPr/>
    </dgm:pt>
    <dgm:pt modelId="{3B68BA60-98D5-4199-A11A-4D7FE4969562}" type="pres">
      <dgm:prSet presAssocID="{DBCBE95D-5CFD-4444-8C7A-EA0A0A33B5A2}" presName="hierChild5" presStyleCnt="0"/>
      <dgm:spPr/>
    </dgm:pt>
    <dgm:pt modelId="{FCF86FB2-F173-4506-9F92-B789FD4C0361}" type="pres">
      <dgm:prSet presAssocID="{A9B0F13E-D13B-47CA-AE2C-6CB1D9B134C5}" presName="Name37" presStyleLbl="parChTrans1D2" presStyleIdx="1" presStyleCnt="4"/>
      <dgm:spPr/>
    </dgm:pt>
    <dgm:pt modelId="{8BE1008A-5329-4AD6-9CAC-46A181FC8DFA}" type="pres">
      <dgm:prSet presAssocID="{20BC4843-2979-4F7F-BB31-7D2F59FB409E}" presName="hierRoot2" presStyleCnt="0">
        <dgm:presLayoutVars>
          <dgm:hierBranch val="init"/>
        </dgm:presLayoutVars>
      </dgm:prSet>
      <dgm:spPr/>
    </dgm:pt>
    <dgm:pt modelId="{53386E63-74E5-4EB3-881E-72419CF2A91B}" type="pres">
      <dgm:prSet presAssocID="{20BC4843-2979-4F7F-BB31-7D2F59FB409E}" presName="rootComposite" presStyleCnt="0"/>
      <dgm:spPr/>
    </dgm:pt>
    <dgm:pt modelId="{2826A209-2C54-41A6-B335-34E5B532A78D}" type="pres">
      <dgm:prSet presAssocID="{20BC4843-2979-4F7F-BB31-7D2F59FB409E}" presName="rootText" presStyleLbl="node2" presStyleIdx="1" presStyleCnt="4">
        <dgm:presLayoutVars>
          <dgm:chPref val="3"/>
        </dgm:presLayoutVars>
      </dgm:prSet>
      <dgm:spPr/>
    </dgm:pt>
    <dgm:pt modelId="{DC71C347-5757-4BC6-B892-B6793D4B3079}" type="pres">
      <dgm:prSet presAssocID="{20BC4843-2979-4F7F-BB31-7D2F59FB409E}" presName="rootConnector" presStyleLbl="node2" presStyleIdx="1" presStyleCnt="4"/>
      <dgm:spPr/>
    </dgm:pt>
    <dgm:pt modelId="{F998B80F-D8CE-4438-803A-759DADE1930B}" type="pres">
      <dgm:prSet presAssocID="{20BC4843-2979-4F7F-BB31-7D2F59FB409E}" presName="hierChild4" presStyleCnt="0"/>
      <dgm:spPr/>
    </dgm:pt>
    <dgm:pt modelId="{F828A908-69DC-4DE2-BE24-8B33A3DF58B0}" type="pres">
      <dgm:prSet presAssocID="{20BC4843-2979-4F7F-BB31-7D2F59FB409E}" presName="hierChild5" presStyleCnt="0"/>
      <dgm:spPr/>
    </dgm:pt>
    <dgm:pt modelId="{998FC8B6-0194-42E0-9B06-779DCCED7BAE}" type="pres">
      <dgm:prSet presAssocID="{517E5532-700D-4CF9-9CF0-5569E6D4A80A}" presName="Name37" presStyleLbl="parChTrans1D2" presStyleIdx="2" presStyleCnt="4"/>
      <dgm:spPr/>
    </dgm:pt>
    <dgm:pt modelId="{A9C01B1E-235B-430C-8F81-F4D456ECB52A}" type="pres">
      <dgm:prSet presAssocID="{00410A81-2081-434A-BFAD-5DAE381443BF}" presName="hierRoot2" presStyleCnt="0">
        <dgm:presLayoutVars>
          <dgm:hierBranch val="init"/>
        </dgm:presLayoutVars>
      </dgm:prSet>
      <dgm:spPr/>
    </dgm:pt>
    <dgm:pt modelId="{B9DA3EC1-E33D-4D4E-98A1-E4B1294BF685}" type="pres">
      <dgm:prSet presAssocID="{00410A81-2081-434A-BFAD-5DAE381443BF}" presName="rootComposite" presStyleCnt="0"/>
      <dgm:spPr/>
    </dgm:pt>
    <dgm:pt modelId="{20AF3D52-816F-467A-899B-CD2F6AC4D40C}" type="pres">
      <dgm:prSet presAssocID="{00410A81-2081-434A-BFAD-5DAE381443BF}" presName="rootText" presStyleLbl="node2" presStyleIdx="2" presStyleCnt="4">
        <dgm:presLayoutVars>
          <dgm:chPref val="3"/>
        </dgm:presLayoutVars>
      </dgm:prSet>
      <dgm:spPr/>
    </dgm:pt>
    <dgm:pt modelId="{BA4BA413-A9D7-4B38-8830-99BFC86B90FF}" type="pres">
      <dgm:prSet presAssocID="{00410A81-2081-434A-BFAD-5DAE381443BF}" presName="rootConnector" presStyleLbl="node2" presStyleIdx="2" presStyleCnt="4"/>
      <dgm:spPr/>
    </dgm:pt>
    <dgm:pt modelId="{C370BA8A-8A0D-418D-AA82-9077501FCAE0}" type="pres">
      <dgm:prSet presAssocID="{00410A81-2081-434A-BFAD-5DAE381443BF}" presName="hierChild4" presStyleCnt="0"/>
      <dgm:spPr/>
    </dgm:pt>
    <dgm:pt modelId="{FC47A75B-7DC1-475B-BE20-0205056D0FDF}" type="pres">
      <dgm:prSet presAssocID="{00410A81-2081-434A-BFAD-5DAE381443BF}" presName="hierChild5" presStyleCnt="0"/>
      <dgm:spPr/>
    </dgm:pt>
    <dgm:pt modelId="{3C954B46-E5B9-4266-A60E-243DFDFD6A96}" type="pres">
      <dgm:prSet presAssocID="{F91BD5D1-5D29-407D-A249-60B18E85629D}" presName="Name37" presStyleLbl="parChTrans1D2" presStyleIdx="3" presStyleCnt="4"/>
      <dgm:spPr/>
    </dgm:pt>
    <dgm:pt modelId="{A4ECE743-178A-44D2-8B55-8BB03E065508}" type="pres">
      <dgm:prSet presAssocID="{762EEAA0-15CB-4200-B9C2-C801B629A76B}" presName="hierRoot2" presStyleCnt="0">
        <dgm:presLayoutVars>
          <dgm:hierBranch val="init"/>
        </dgm:presLayoutVars>
      </dgm:prSet>
      <dgm:spPr/>
    </dgm:pt>
    <dgm:pt modelId="{5B62F660-73CE-4B49-B301-BB4881C79CF9}" type="pres">
      <dgm:prSet presAssocID="{762EEAA0-15CB-4200-B9C2-C801B629A76B}" presName="rootComposite" presStyleCnt="0"/>
      <dgm:spPr/>
    </dgm:pt>
    <dgm:pt modelId="{ADE4AEEF-BA87-4D8E-8BB1-5649F392BBC2}" type="pres">
      <dgm:prSet presAssocID="{762EEAA0-15CB-4200-B9C2-C801B629A76B}" presName="rootText" presStyleLbl="node2" presStyleIdx="3" presStyleCnt="4">
        <dgm:presLayoutVars>
          <dgm:chPref val="3"/>
        </dgm:presLayoutVars>
      </dgm:prSet>
      <dgm:spPr/>
    </dgm:pt>
    <dgm:pt modelId="{370FB877-719C-45D6-8A6C-6DE962C1E8B7}" type="pres">
      <dgm:prSet presAssocID="{762EEAA0-15CB-4200-B9C2-C801B629A76B}" presName="rootConnector" presStyleLbl="node2" presStyleIdx="3" presStyleCnt="4"/>
      <dgm:spPr/>
    </dgm:pt>
    <dgm:pt modelId="{A794BAA9-7EA7-4CE1-875D-1988044BB806}" type="pres">
      <dgm:prSet presAssocID="{762EEAA0-15CB-4200-B9C2-C801B629A76B}" presName="hierChild4" presStyleCnt="0"/>
      <dgm:spPr/>
    </dgm:pt>
    <dgm:pt modelId="{8A11DF3D-16AA-4CF2-BFA2-0A6DA19B0D09}" type="pres">
      <dgm:prSet presAssocID="{762EEAA0-15CB-4200-B9C2-C801B629A76B}" presName="hierChild5" presStyleCnt="0"/>
      <dgm:spPr/>
    </dgm:pt>
    <dgm:pt modelId="{B98B49FC-94C7-464B-83E6-BACE9073038B}" type="pres">
      <dgm:prSet presAssocID="{61A8EA60-A1CE-4675-983F-290AB6080EAE}" presName="hierChild3" presStyleCnt="0"/>
      <dgm:spPr/>
    </dgm:pt>
  </dgm:ptLst>
  <dgm:cxnLst>
    <dgm:cxn modelId="{A8AF620D-B03D-40BB-9AE6-93C05655FCF8}" type="presOf" srcId="{A9B0F13E-D13B-47CA-AE2C-6CB1D9B134C5}" destId="{FCF86FB2-F173-4506-9F92-B789FD4C0361}" srcOrd="0" destOrd="0" presId="urn:microsoft.com/office/officeart/2005/8/layout/orgChart1"/>
    <dgm:cxn modelId="{DD07F91A-DC31-4DAB-AD88-917B96961327}" type="presOf" srcId="{61A8EA60-A1CE-4675-983F-290AB6080EAE}" destId="{15E0C09D-30DC-49E5-BCA5-CB7C0B63BDA8}" srcOrd="1" destOrd="0" presId="urn:microsoft.com/office/officeart/2005/8/layout/orgChart1"/>
    <dgm:cxn modelId="{0CE4C728-D74D-44E3-AC03-0FB4EBFC3320}" type="presOf" srcId="{DBCBE95D-5CFD-4444-8C7A-EA0A0A33B5A2}" destId="{C7F3D1DA-B695-4CE7-B34C-BADCAFE92C62}" srcOrd="1" destOrd="0" presId="urn:microsoft.com/office/officeart/2005/8/layout/orgChart1"/>
    <dgm:cxn modelId="{1EB93430-05EB-4A91-B681-6784F95FF0E6}" type="presOf" srcId="{D8E31375-6366-4AD0-8C49-6AE5C854E66E}" destId="{9A8A763A-AF24-496A-86AC-5839CB80EF99}" srcOrd="0" destOrd="0" presId="urn:microsoft.com/office/officeart/2005/8/layout/orgChart1"/>
    <dgm:cxn modelId="{63162035-496C-4445-928C-C39500446522}" srcId="{61A8EA60-A1CE-4675-983F-290AB6080EAE}" destId="{762EEAA0-15CB-4200-B9C2-C801B629A76B}" srcOrd="3" destOrd="0" parTransId="{F91BD5D1-5D29-407D-A249-60B18E85629D}" sibTransId="{C8750A90-DB7A-4D99-BA77-7CBF32EE3CE1}"/>
    <dgm:cxn modelId="{8AABC135-3B57-487C-834C-67646B478F3A}" type="presOf" srcId="{762EEAA0-15CB-4200-B9C2-C801B629A76B}" destId="{ADE4AEEF-BA87-4D8E-8BB1-5649F392BBC2}" srcOrd="0" destOrd="0" presId="urn:microsoft.com/office/officeart/2005/8/layout/orgChart1"/>
    <dgm:cxn modelId="{7139DF38-445D-496B-918F-F2F53DB89408}" srcId="{D8E31375-6366-4AD0-8C49-6AE5C854E66E}" destId="{61A8EA60-A1CE-4675-983F-290AB6080EAE}" srcOrd="0" destOrd="0" parTransId="{A92799E1-B72A-4618-AECF-7B3FDD97FA80}" sibTransId="{62834D55-C7B5-4B9D-82FA-6FAE0A33BAC1}"/>
    <dgm:cxn modelId="{39C0294C-F5A4-47AC-9A7C-ACF461A37BAE}" type="presOf" srcId="{137C28C4-EE03-4CA5-9D3B-39DF057649B0}" destId="{8F0703DC-98E9-4BC5-AC74-D20D31844518}" srcOrd="0" destOrd="0" presId="urn:microsoft.com/office/officeart/2005/8/layout/orgChart1"/>
    <dgm:cxn modelId="{0632C26D-899C-4E55-98B5-DB8B72D55C91}" type="presOf" srcId="{517E5532-700D-4CF9-9CF0-5569E6D4A80A}" destId="{998FC8B6-0194-42E0-9B06-779DCCED7BAE}" srcOrd="0" destOrd="0" presId="urn:microsoft.com/office/officeart/2005/8/layout/orgChart1"/>
    <dgm:cxn modelId="{9FBC654E-E0FD-43E4-A34D-597FD33164F9}" type="presOf" srcId="{00410A81-2081-434A-BFAD-5DAE381443BF}" destId="{BA4BA413-A9D7-4B38-8830-99BFC86B90FF}" srcOrd="1" destOrd="0" presId="urn:microsoft.com/office/officeart/2005/8/layout/orgChart1"/>
    <dgm:cxn modelId="{E9C86555-0900-41DB-BF09-0B89E84FE037}" type="presOf" srcId="{F91BD5D1-5D29-407D-A249-60B18E85629D}" destId="{3C954B46-E5B9-4266-A60E-243DFDFD6A96}" srcOrd="0" destOrd="0" presId="urn:microsoft.com/office/officeart/2005/8/layout/orgChart1"/>
    <dgm:cxn modelId="{62D3D18F-1289-4353-B3BD-B3AADEAB4AD6}" type="presOf" srcId="{762EEAA0-15CB-4200-B9C2-C801B629A76B}" destId="{370FB877-719C-45D6-8A6C-6DE962C1E8B7}" srcOrd="1" destOrd="0" presId="urn:microsoft.com/office/officeart/2005/8/layout/orgChart1"/>
    <dgm:cxn modelId="{0E132395-FC60-4050-AC71-CCDA861A835A}" srcId="{61A8EA60-A1CE-4675-983F-290AB6080EAE}" destId="{DBCBE95D-5CFD-4444-8C7A-EA0A0A33B5A2}" srcOrd="0" destOrd="0" parTransId="{137C28C4-EE03-4CA5-9D3B-39DF057649B0}" sibTransId="{C3FAFD8E-2C03-4FF6-A96F-A22E11149F78}"/>
    <dgm:cxn modelId="{30287E97-1881-419A-889E-89F39E55B498}" srcId="{61A8EA60-A1CE-4675-983F-290AB6080EAE}" destId="{00410A81-2081-434A-BFAD-5DAE381443BF}" srcOrd="2" destOrd="0" parTransId="{517E5532-700D-4CF9-9CF0-5569E6D4A80A}" sibTransId="{4E74AA20-8B38-4BEA-9C76-901DE7AA9D75}"/>
    <dgm:cxn modelId="{110F159F-15F2-4ED3-839C-467F2C3E5756}" type="presOf" srcId="{20BC4843-2979-4F7F-BB31-7D2F59FB409E}" destId="{2826A209-2C54-41A6-B335-34E5B532A78D}" srcOrd="0" destOrd="0" presId="urn:microsoft.com/office/officeart/2005/8/layout/orgChart1"/>
    <dgm:cxn modelId="{31AC99DF-F14F-4E5A-A7CA-3DD47A0728C3}" type="presOf" srcId="{DBCBE95D-5CFD-4444-8C7A-EA0A0A33B5A2}" destId="{1CDE8443-6DF6-44B7-9909-A40FC7CEB72E}" srcOrd="0" destOrd="0" presId="urn:microsoft.com/office/officeart/2005/8/layout/orgChart1"/>
    <dgm:cxn modelId="{40235DE1-9FE8-4A49-848B-CE4AD5538F0C}" type="presOf" srcId="{00410A81-2081-434A-BFAD-5DAE381443BF}" destId="{20AF3D52-816F-467A-899B-CD2F6AC4D40C}" srcOrd="0" destOrd="0" presId="urn:microsoft.com/office/officeart/2005/8/layout/orgChart1"/>
    <dgm:cxn modelId="{EF2635E7-852F-4AAC-9835-B73083BF033E}" type="presOf" srcId="{20BC4843-2979-4F7F-BB31-7D2F59FB409E}" destId="{DC71C347-5757-4BC6-B892-B6793D4B3079}" srcOrd="1" destOrd="0" presId="urn:microsoft.com/office/officeart/2005/8/layout/orgChart1"/>
    <dgm:cxn modelId="{157392F1-9CDB-420E-991F-431988377359}" srcId="{61A8EA60-A1CE-4675-983F-290AB6080EAE}" destId="{20BC4843-2979-4F7F-BB31-7D2F59FB409E}" srcOrd="1" destOrd="0" parTransId="{A9B0F13E-D13B-47CA-AE2C-6CB1D9B134C5}" sibTransId="{DC58DECC-2914-4E88-AA64-5230E372880F}"/>
    <dgm:cxn modelId="{91138EF9-08ED-40BA-9FCB-8F8AB3BE0DA4}" type="presOf" srcId="{61A8EA60-A1CE-4675-983F-290AB6080EAE}" destId="{D964E884-EDCF-417A-901B-899B79C6CE83}" srcOrd="0" destOrd="0" presId="urn:microsoft.com/office/officeart/2005/8/layout/orgChart1"/>
    <dgm:cxn modelId="{2272B189-3D91-475C-9306-20F7FA37FBCA}" type="presParOf" srcId="{9A8A763A-AF24-496A-86AC-5839CB80EF99}" destId="{535CBC24-36DE-4C4C-AE3D-25B5AFF7D33F}" srcOrd="0" destOrd="0" presId="urn:microsoft.com/office/officeart/2005/8/layout/orgChart1"/>
    <dgm:cxn modelId="{B8E8F9B1-4318-407C-B845-A97F4FD59AC7}" type="presParOf" srcId="{535CBC24-36DE-4C4C-AE3D-25B5AFF7D33F}" destId="{6E91466C-0238-4263-B49D-E91A02C44357}" srcOrd="0" destOrd="0" presId="urn:microsoft.com/office/officeart/2005/8/layout/orgChart1"/>
    <dgm:cxn modelId="{DE6BBA5F-998E-492C-9470-DB9BA40A61DB}" type="presParOf" srcId="{6E91466C-0238-4263-B49D-E91A02C44357}" destId="{D964E884-EDCF-417A-901B-899B79C6CE83}" srcOrd="0" destOrd="0" presId="urn:microsoft.com/office/officeart/2005/8/layout/orgChart1"/>
    <dgm:cxn modelId="{094A59D6-2B4C-4D58-BF18-095B7DEF9FB1}" type="presParOf" srcId="{6E91466C-0238-4263-B49D-E91A02C44357}" destId="{15E0C09D-30DC-49E5-BCA5-CB7C0B63BDA8}" srcOrd="1" destOrd="0" presId="urn:microsoft.com/office/officeart/2005/8/layout/orgChart1"/>
    <dgm:cxn modelId="{94E90D46-EEBF-474F-86A3-48C3A0C0C9E0}" type="presParOf" srcId="{535CBC24-36DE-4C4C-AE3D-25B5AFF7D33F}" destId="{09486A0F-776C-406E-B255-D9076BE42960}" srcOrd="1" destOrd="0" presId="urn:microsoft.com/office/officeart/2005/8/layout/orgChart1"/>
    <dgm:cxn modelId="{B2E39453-D0CA-4FF8-945C-C59393A10526}" type="presParOf" srcId="{09486A0F-776C-406E-B255-D9076BE42960}" destId="{8F0703DC-98E9-4BC5-AC74-D20D31844518}" srcOrd="0" destOrd="0" presId="urn:microsoft.com/office/officeart/2005/8/layout/orgChart1"/>
    <dgm:cxn modelId="{3B29E2BB-1BC1-4A8F-A0F1-A15D369B01D9}" type="presParOf" srcId="{09486A0F-776C-406E-B255-D9076BE42960}" destId="{07CDDC39-F6A4-4FFE-AFEF-9389C20FE717}" srcOrd="1" destOrd="0" presId="urn:microsoft.com/office/officeart/2005/8/layout/orgChart1"/>
    <dgm:cxn modelId="{DC8E3525-61C9-44DD-B7EF-DCA07D621D24}" type="presParOf" srcId="{07CDDC39-F6A4-4FFE-AFEF-9389C20FE717}" destId="{DA62D05B-638D-4CD1-8A95-9AA8094ADEB9}" srcOrd="0" destOrd="0" presId="urn:microsoft.com/office/officeart/2005/8/layout/orgChart1"/>
    <dgm:cxn modelId="{B0F62ACB-6E2B-4EDF-B3E7-E9F8752BCB54}" type="presParOf" srcId="{DA62D05B-638D-4CD1-8A95-9AA8094ADEB9}" destId="{1CDE8443-6DF6-44B7-9909-A40FC7CEB72E}" srcOrd="0" destOrd="0" presId="urn:microsoft.com/office/officeart/2005/8/layout/orgChart1"/>
    <dgm:cxn modelId="{C5FA52E3-85CA-49E6-9E29-D7CEE97744C8}" type="presParOf" srcId="{DA62D05B-638D-4CD1-8A95-9AA8094ADEB9}" destId="{C7F3D1DA-B695-4CE7-B34C-BADCAFE92C62}" srcOrd="1" destOrd="0" presId="urn:microsoft.com/office/officeart/2005/8/layout/orgChart1"/>
    <dgm:cxn modelId="{4CE119AB-53A7-405A-B050-17386CB8F04A}" type="presParOf" srcId="{07CDDC39-F6A4-4FFE-AFEF-9389C20FE717}" destId="{552A6AA0-A4A5-4C09-87FD-615BD0BF4AC8}" srcOrd="1" destOrd="0" presId="urn:microsoft.com/office/officeart/2005/8/layout/orgChart1"/>
    <dgm:cxn modelId="{2E2EFB94-C4F8-4F39-8D24-B4F59B63A03E}" type="presParOf" srcId="{07CDDC39-F6A4-4FFE-AFEF-9389C20FE717}" destId="{3B68BA60-98D5-4199-A11A-4D7FE4969562}" srcOrd="2" destOrd="0" presId="urn:microsoft.com/office/officeart/2005/8/layout/orgChart1"/>
    <dgm:cxn modelId="{B09C61BF-48A1-4CDB-968B-EC303003855E}" type="presParOf" srcId="{09486A0F-776C-406E-B255-D9076BE42960}" destId="{FCF86FB2-F173-4506-9F92-B789FD4C0361}" srcOrd="2" destOrd="0" presId="urn:microsoft.com/office/officeart/2005/8/layout/orgChart1"/>
    <dgm:cxn modelId="{776A39F5-DED2-4AEA-80E6-63B0FD719CD6}" type="presParOf" srcId="{09486A0F-776C-406E-B255-D9076BE42960}" destId="{8BE1008A-5329-4AD6-9CAC-46A181FC8DFA}" srcOrd="3" destOrd="0" presId="urn:microsoft.com/office/officeart/2005/8/layout/orgChart1"/>
    <dgm:cxn modelId="{A353CCCF-FE7C-411C-898D-A8B19A940C39}" type="presParOf" srcId="{8BE1008A-5329-4AD6-9CAC-46A181FC8DFA}" destId="{53386E63-74E5-4EB3-881E-72419CF2A91B}" srcOrd="0" destOrd="0" presId="urn:microsoft.com/office/officeart/2005/8/layout/orgChart1"/>
    <dgm:cxn modelId="{45E551E4-DCE3-434B-BC35-E2714C3FCEF6}" type="presParOf" srcId="{53386E63-74E5-4EB3-881E-72419CF2A91B}" destId="{2826A209-2C54-41A6-B335-34E5B532A78D}" srcOrd="0" destOrd="0" presId="urn:microsoft.com/office/officeart/2005/8/layout/orgChart1"/>
    <dgm:cxn modelId="{4FD6241A-F3A7-459D-894C-E13FC9CA5DC3}" type="presParOf" srcId="{53386E63-74E5-4EB3-881E-72419CF2A91B}" destId="{DC71C347-5757-4BC6-B892-B6793D4B3079}" srcOrd="1" destOrd="0" presId="urn:microsoft.com/office/officeart/2005/8/layout/orgChart1"/>
    <dgm:cxn modelId="{3694E36B-BB83-4B35-9ED2-6754C9B7867B}" type="presParOf" srcId="{8BE1008A-5329-4AD6-9CAC-46A181FC8DFA}" destId="{F998B80F-D8CE-4438-803A-759DADE1930B}" srcOrd="1" destOrd="0" presId="urn:microsoft.com/office/officeart/2005/8/layout/orgChart1"/>
    <dgm:cxn modelId="{490EA43A-3F90-4EAD-B2BF-0395D97F108D}" type="presParOf" srcId="{8BE1008A-5329-4AD6-9CAC-46A181FC8DFA}" destId="{F828A908-69DC-4DE2-BE24-8B33A3DF58B0}" srcOrd="2" destOrd="0" presId="urn:microsoft.com/office/officeart/2005/8/layout/orgChart1"/>
    <dgm:cxn modelId="{73ACC39C-6E22-4991-B588-378D53EB34EB}" type="presParOf" srcId="{09486A0F-776C-406E-B255-D9076BE42960}" destId="{998FC8B6-0194-42E0-9B06-779DCCED7BAE}" srcOrd="4" destOrd="0" presId="urn:microsoft.com/office/officeart/2005/8/layout/orgChart1"/>
    <dgm:cxn modelId="{874F1D19-D6C4-4CD9-95D6-4D529B66E704}" type="presParOf" srcId="{09486A0F-776C-406E-B255-D9076BE42960}" destId="{A9C01B1E-235B-430C-8F81-F4D456ECB52A}" srcOrd="5" destOrd="0" presId="urn:microsoft.com/office/officeart/2005/8/layout/orgChart1"/>
    <dgm:cxn modelId="{54B780EC-AD05-47F9-BC7B-A62A11FCA003}" type="presParOf" srcId="{A9C01B1E-235B-430C-8F81-F4D456ECB52A}" destId="{B9DA3EC1-E33D-4D4E-98A1-E4B1294BF685}" srcOrd="0" destOrd="0" presId="urn:microsoft.com/office/officeart/2005/8/layout/orgChart1"/>
    <dgm:cxn modelId="{EB7AE77E-167C-4F02-A353-6A233FF09E6D}" type="presParOf" srcId="{B9DA3EC1-E33D-4D4E-98A1-E4B1294BF685}" destId="{20AF3D52-816F-467A-899B-CD2F6AC4D40C}" srcOrd="0" destOrd="0" presId="urn:microsoft.com/office/officeart/2005/8/layout/orgChart1"/>
    <dgm:cxn modelId="{D0778DBE-5F1E-49AA-BB9C-B85EC2124E68}" type="presParOf" srcId="{B9DA3EC1-E33D-4D4E-98A1-E4B1294BF685}" destId="{BA4BA413-A9D7-4B38-8830-99BFC86B90FF}" srcOrd="1" destOrd="0" presId="urn:microsoft.com/office/officeart/2005/8/layout/orgChart1"/>
    <dgm:cxn modelId="{0D2CD1B3-217C-451E-8787-FAC09A9656D7}" type="presParOf" srcId="{A9C01B1E-235B-430C-8F81-F4D456ECB52A}" destId="{C370BA8A-8A0D-418D-AA82-9077501FCAE0}" srcOrd="1" destOrd="0" presId="urn:microsoft.com/office/officeart/2005/8/layout/orgChart1"/>
    <dgm:cxn modelId="{A4FAE7DD-E1A6-49D6-BF86-AF2FEC9EB068}" type="presParOf" srcId="{A9C01B1E-235B-430C-8F81-F4D456ECB52A}" destId="{FC47A75B-7DC1-475B-BE20-0205056D0FDF}" srcOrd="2" destOrd="0" presId="urn:microsoft.com/office/officeart/2005/8/layout/orgChart1"/>
    <dgm:cxn modelId="{3500A8FD-205A-4D6A-975D-F9C22F1DB88B}" type="presParOf" srcId="{09486A0F-776C-406E-B255-D9076BE42960}" destId="{3C954B46-E5B9-4266-A60E-243DFDFD6A96}" srcOrd="6" destOrd="0" presId="urn:microsoft.com/office/officeart/2005/8/layout/orgChart1"/>
    <dgm:cxn modelId="{35096E77-8F48-4D98-9A85-EA192F30647C}" type="presParOf" srcId="{09486A0F-776C-406E-B255-D9076BE42960}" destId="{A4ECE743-178A-44D2-8B55-8BB03E065508}" srcOrd="7" destOrd="0" presId="urn:microsoft.com/office/officeart/2005/8/layout/orgChart1"/>
    <dgm:cxn modelId="{DE4A0706-E800-48AC-887E-D28830687363}" type="presParOf" srcId="{A4ECE743-178A-44D2-8B55-8BB03E065508}" destId="{5B62F660-73CE-4B49-B301-BB4881C79CF9}" srcOrd="0" destOrd="0" presId="urn:microsoft.com/office/officeart/2005/8/layout/orgChart1"/>
    <dgm:cxn modelId="{4AFF58EC-63B5-4803-AF2E-08A6383F6BBB}" type="presParOf" srcId="{5B62F660-73CE-4B49-B301-BB4881C79CF9}" destId="{ADE4AEEF-BA87-4D8E-8BB1-5649F392BBC2}" srcOrd="0" destOrd="0" presId="urn:microsoft.com/office/officeart/2005/8/layout/orgChart1"/>
    <dgm:cxn modelId="{F2AEA43F-E5E4-46AC-A250-470CF2A91163}" type="presParOf" srcId="{5B62F660-73CE-4B49-B301-BB4881C79CF9}" destId="{370FB877-719C-45D6-8A6C-6DE962C1E8B7}" srcOrd="1" destOrd="0" presId="urn:microsoft.com/office/officeart/2005/8/layout/orgChart1"/>
    <dgm:cxn modelId="{1C59518F-AD37-427A-99A3-15552C74DB59}" type="presParOf" srcId="{A4ECE743-178A-44D2-8B55-8BB03E065508}" destId="{A794BAA9-7EA7-4CE1-875D-1988044BB806}" srcOrd="1" destOrd="0" presId="urn:microsoft.com/office/officeart/2005/8/layout/orgChart1"/>
    <dgm:cxn modelId="{CD6800D2-F55F-46C3-98F4-C6F736842710}" type="presParOf" srcId="{A4ECE743-178A-44D2-8B55-8BB03E065508}" destId="{8A11DF3D-16AA-4CF2-BFA2-0A6DA19B0D09}" srcOrd="2" destOrd="0" presId="urn:microsoft.com/office/officeart/2005/8/layout/orgChart1"/>
    <dgm:cxn modelId="{9E3F8D06-CDC4-4226-A93C-8751267C90F9}" type="presParOf" srcId="{535CBC24-36DE-4C4C-AE3D-25B5AFF7D33F}" destId="{B98B49FC-94C7-464B-83E6-BACE9073038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E81271-2946-4975-A58B-43F8B671C557}"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nl-NL"/>
        </a:p>
      </dgm:t>
    </dgm:pt>
    <dgm:pt modelId="{B95D7227-71DB-4A3D-BED5-0841C6E114E9}">
      <dgm:prSet phldrT="[Tekst]" custT="1"/>
      <dgm:spPr/>
      <dgm:t>
        <a:bodyPr/>
        <a:lstStyle/>
        <a:p>
          <a:r>
            <a:rPr lang="nl-NL" sz="1600" dirty="0">
              <a:latin typeface="Bahnschrift" panose="020B0502040204020203" pitchFamily="34" charset="0"/>
            </a:rPr>
            <a:t>1. Niks veranderen</a:t>
          </a:r>
        </a:p>
      </dgm:t>
    </dgm:pt>
    <dgm:pt modelId="{250C08DD-AB4C-4C10-ABFF-3B6663179616}" type="parTrans" cxnId="{CCEF1A9C-9EC6-4B5A-8F86-25C91C401000}">
      <dgm:prSet/>
      <dgm:spPr/>
      <dgm:t>
        <a:bodyPr/>
        <a:lstStyle/>
        <a:p>
          <a:endParaRPr lang="nl-NL">
            <a:latin typeface="Bahnschrift" panose="020B0502040204020203" pitchFamily="34" charset="0"/>
          </a:endParaRPr>
        </a:p>
      </dgm:t>
    </dgm:pt>
    <dgm:pt modelId="{37FAC256-49D0-4319-8070-CE44E5FEEA3E}" type="sibTrans" cxnId="{CCEF1A9C-9EC6-4B5A-8F86-25C91C401000}">
      <dgm:prSet/>
      <dgm:spPr/>
      <dgm:t>
        <a:bodyPr/>
        <a:lstStyle/>
        <a:p>
          <a:endParaRPr lang="nl-NL">
            <a:latin typeface="Bahnschrift" panose="020B0502040204020203" pitchFamily="34" charset="0"/>
          </a:endParaRPr>
        </a:p>
      </dgm:t>
    </dgm:pt>
    <dgm:pt modelId="{25E2D7DD-834E-4AE4-B4A3-C5C47CC07B12}">
      <dgm:prSet phldrT="[Tekst]"/>
      <dgm:spPr>
        <a:solidFill>
          <a:srgbClr val="003A81"/>
        </a:solidFill>
      </dgm:spPr>
      <dgm:t>
        <a:bodyPr/>
        <a:lstStyle/>
        <a:p>
          <a:pPr>
            <a:buClr>
              <a:srgbClr val="FF6418"/>
            </a:buClr>
            <a:buSzPct val="125000"/>
          </a:pPr>
          <a:r>
            <a:rPr lang="nl-NL" dirty="0">
              <a:solidFill>
                <a:schemeClr val="bg1"/>
              </a:solidFill>
              <a:latin typeface="Bahnschrift" panose="020B0502040204020203" pitchFamily="34" charset="0"/>
            </a:rPr>
            <a:t>Huidige positie en rol districten handhaven</a:t>
          </a:r>
        </a:p>
      </dgm:t>
    </dgm:pt>
    <dgm:pt modelId="{3AE4AFEC-ABCA-41CA-8788-56BFB7AB28AB}" type="parTrans" cxnId="{FA8EE947-5B91-4015-8ADA-3E094D1DC8A8}">
      <dgm:prSet/>
      <dgm:spPr/>
      <dgm:t>
        <a:bodyPr/>
        <a:lstStyle/>
        <a:p>
          <a:endParaRPr lang="nl-NL">
            <a:latin typeface="Bahnschrift" panose="020B0502040204020203" pitchFamily="34" charset="0"/>
          </a:endParaRPr>
        </a:p>
      </dgm:t>
    </dgm:pt>
    <dgm:pt modelId="{078885F2-FE92-4517-96CC-E6A790EFCEE6}" type="sibTrans" cxnId="{FA8EE947-5B91-4015-8ADA-3E094D1DC8A8}">
      <dgm:prSet/>
      <dgm:spPr/>
      <dgm:t>
        <a:bodyPr/>
        <a:lstStyle/>
        <a:p>
          <a:endParaRPr lang="nl-NL">
            <a:latin typeface="Bahnschrift" panose="020B0502040204020203" pitchFamily="34" charset="0"/>
          </a:endParaRPr>
        </a:p>
      </dgm:t>
    </dgm:pt>
    <dgm:pt modelId="{A3881E79-8145-458A-8500-7B2858D2C2F6}">
      <dgm:prSet phldrT="[Tekst]"/>
      <dgm:spPr>
        <a:solidFill>
          <a:srgbClr val="003A81"/>
        </a:solidFill>
      </dgm:spPr>
      <dgm:t>
        <a:bodyPr/>
        <a:lstStyle/>
        <a:p>
          <a:pPr>
            <a:buClr>
              <a:srgbClr val="FF6418"/>
            </a:buClr>
            <a:buSzPct val="125000"/>
          </a:pPr>
          <a:r>
            <a:rPr lang="nl-NL" dirty="0">
              <a:solidFill>
                <a:schemeClr val="bg1"/>
              </a:solidFill>
              <a:latin typeface="Bahnschrift" panose="020B0502040204020203" pitchFamily="34" charset="0"/>
            </a:rPr>
            <a:t>24 districten blijven zelfstandige verenigingen met bestuur en ALV</a:t>
          </a:r>
        </a:p>
      </dgm:t>
    </dgm:pt>
    <dgm:pt modelId="{68406F99-DFFE-4DE7-AA21-3B4CCC0D159A}" type="parTrans" cxnId="{CCF1CFB9-5330-4C1D-AAD8-7CB02E9FD2A4}">
      <dgm:prSet/>
      <dgm:spPr/>
      <dgm:t>
        <a:bodyPr/>
        <a:lstStyle/>
        <a:p>
          <a:endParaRPr lang="nl-NL">
            <a:latin typeface="Bahnschrift" panose="020B0502040204020203" pitchFamily="34" charset="0"/>
          </a:endParaRPr>
        </a:p>
      </dgm:t>
    </dgm:pt>
    <dgm:pt modelId="{DB65E5AE-385F-45CE-92F9-C844069E0DFF}" type="sibTrans" cxnId="{CCF1CFB9-5330-4C1D-AAD8-7CB02E9FD2A4}">
      <dgm:prSet/>
      <dgm:spPr/>
      <dgm:t>
        <a:bodyPr/>
        <a:lstStyle/>
        <a:p>
          <a:endParaRPr lang="nl-NL">
            <a:latin typeface="Bahnschrift" panose="020B0502040204020203" pitchFamily="34" charset="0"/>
          </a:endParaRPr>
        </a:p>
      </dgm:t>
    </dgm:pt>
    <dgm:pt modelId="{03D9371D-0CDA-4007-B4DD-2FBD18BC11F6}">
      <dgm:prSet phldrT="[Tekst]" custT="1"/>
      <dgm:spPr/>
      <dgm:t>
        <a:bodyPr/>
        <a:lstStyle/>
        <a:p>
          <a:r>
            <a:rPr lang="nl-NL" sz="1600" dirty="0">
              <a:latin typeface="Bahnschrift" panose="020B0502040204020203" pitchFamily="34" charset="0"/>
            </a:rPr>
            <a:t>2. Grotere districten/ </a:t>
          </a:r>
          <a:br>
            <a:rPr lang="nl-NL" sz="1600" dirty="0">
              <a:latin typeface="Bahnschrift" panose="020B0502040204020203" pitchFamily="34" charset="0"/>
            </a:rPr>
          </a:br>
          <a:r>
            <a:rPr lang="nl-NL" sz="1600" dirty="0">
              <a:latin typeface="Bahnschrift" panose="020B0502040204020203" pitchFamily="34" charset="0"/>
            </a:rPr>
            <a:t>naar regio’s </a:t>
          </a:r>
        </a:p>
      </dgm:t>
    </dgm:pt>
    <dgm:pt modelId="{5FDFD1E4-C1E0-4706-B26E-1F0C5ABA44F7}" type="parTrans" cxnId="{8FA7B363-696C-45F4-9757-8BA3545442B5}">
      <dgm:prSet/>
      <dgm:spPr/>
      <dgm:t>
        <a:bodyPr/>
        <a:lstStyle/>
        <a:p>
          <a:endParaRPr lang="nl-NL">
            <a:latin typeface="Bahnschrift" panose="020B0502040204020203" pitchFamily="34" charset="0"/>
          </a:endParaRPr>
        </a:p>
      </dgm:t>
    </dgm:pt>
    <dgm:pt modelId="{37EB8345-B264-478E-BD46-2D550017C073}" type="sibTrans" cxnId="{8FA7B363-696C-45F4-9757-8BA3545442B5}">
      <dgm:prSet/>
      <dgm:spPr/>
      <dgm:t>
        <a:bodyPr/>
        <a:lstStyle/>
        <a:p>
          <a:endParaRPr lang="nl-NL">
            <a:latin typeface="Bahnschrift" panose="020B0502040204020203" pitchFamily="34" charset="0"/>
          </a:endParaRPr>
        </a:p>
      </dgm:t>
    </dgm:pt>
    <dgm:pt modelId="{4B1144B9-AC51-422A-B2E8-123AD7CC5165}">
      <dgm:prSet phldrT="[Tekst]"/>
      <dgm:spPr>
        <a:solidFill>
          <a:srgbClr val="003A81"/>
        </a:solidFill>
      </dgm:spPr>
      <dgm:t>
        <a:bodyPr/>
        <a:lstStyle/>
        <a:p>
          <a:pPr>
            <a:buClr>
              <a:srgbClr val="FF6418"/>
            </a:buClr>
            <a:buSzPct val="125000"/>
          </a:pPr>
          <a:r>
            <a:rPr lang="nl-NL" dirty="0">
              <a:solidFill>
                <a:schemeClr val="bg1"/>
              </a:solidFill>
              <a:latin typeface="Bahnschrift" panose="020B0502040204020203" pitchFamily="34" charset="0"/>
            </a:rPr>
            <a:t>Huidige 24 districten gaan samen in regio’s</a:t>
          </a:r>
        </a:p>
      </dgm:t>
    </dgm:pt>
    <dgm:pt modelId="{D59FBF7F-5F20-4A23-AF49-12DBEB161697}" type="parTrans" cxnId="{51B41A56-7CF3-4CA8-B458-C2C80D223C3F}">
      <dgm:prSet/>
      <dgm:spPr/>
      <dgm:t>
        <a:bodyPr/>
        <a:lstStyle/>
        <a:p>
          <a:endParaRPr lang="nl-NL">
            <a:latin typeface="Bahnschrift" panose="020B0502040204020203" pitchFamily="34" charset="0"/>
          </a:endParaRPr>
        </a:p>
      </dgm:t>
    </dgm:pt>
    <dgm:pt modelId="{45E39686-8283-4F92-9DAF-04D0E4C5B47F}" type="sibTrans" cxnId="{51B41A56-7CF3-4CA8-B458-C2C80D223C3F}">
      <dgm:prSet/>
      <dgm:spPr/>
      <dgm:t>
        <a:bodyPr/>
        <a:lstStyle/>
        <a:p>
          <a:endParaRPr lang="nl-NL">
            <a:latin typeface="Bahnschrift" panose="020B0502040204020203" pitchFamily="34" charset="0"/>
          </a:endParaRPr>
        </a:p>
      </dgm:t>
    </dgm:pt>
    <dgm:pt modelId="{5E01E75B-347F-44A1-8B9B-1DBAD7C2AD07}">
      <dgm:prSet phldrT="[Tekst]" custT="1"/>
      <dgm:spPr>
        <a:solidFill>
          <a:srgbClr val="ED7D31"/>
        </a:solidFill>
      </dgm:spPr>
      <dgm:t>
        <a:bodyPr/>
        <a:lstStyle/>
        <a:p>
          <a:r>
            <a:rPr lang="nl-NL" sz="1600" dirty="0">
              <a:latin typeface="Bahnschrift" panose="020B0502040204020203" pitchFamily="34" charset="0"/>
            </a:rPr>
            <a:t>3. Regiocommissies</a:t>
          </a:r>
        </a:p>
      </dgm:t>
    </dgm:pt>
    <dgm:pt modelId="{8914A5D4-6A78-4217-9987-4821774C3A7C}" type="parTrans" cxnId="{102E2105-2778-453F-AA1E-B3962E0EC3D8}">
      <dgm:prSet/>
      <dgm:spPr/>
      <dgm:t>
        <a:bodyPr/>
        <a:lstStyle/>
        <a:p>
          <a:endParaRPr lang="nl-NL">
            <a:latin typeface="Bahnschrift" panose="020B0502040204020203" pitchFamily="34" charset="0"/>
          </a:endParaRPr>
        </a:p>
      </dgm:t>
    </dgm:pt>
    <dgm:pt modelId="{D17B5367-1879-491B-A5BE-9680632B5459}" type="sibTrans" cxnId="{102E2105-2778-453F-AA1E-B3962E0EC3D8}">
      <dgm:prSet/>
      <dgm:spPr/>
      <dgm:t>
        <a:bodyPr/>
        <a:lstStyle/>
        <a:p>
          <a:endParaRPr lang="nl-NL">
            <a:latin typeface="Bahnschrift" panose="020B0502040204020203" pitchFamily="34" charset="0"/>
          </a:endParaRPr>
        </a:p>
      </dgm:t>
    </dgm:pt>
    <dgm:pt modelId="{4C1B25AF-22CB-4025-9DAD-BD89D4B43596}">
      <dgm:prSet phldrT="[Tekst]"/>
      <dgm:spPr>
        <a:solidFill>
          <a:srgbClr val="003A81"/>
        </a:solidFill>
      </dgm:spPr>
      <dgm:t>
        <a:bodyPr rIns="36000"/>
        <a:lstStyle/>
        <a:p>
          <a:pPr>
            <a:buClr>
              <a:srgbClr val="FF6418"/>
            </a:buClr>
            <a:buSzPct val="125000"/>
          </a:pPr>
          <a:r>
            <a:rPr lang="nl-NL" dirty="0">
              <a:solidFill>
                <a:schemeClr val="bg1"/>
              </a:solidFill>
              <a:latin typeface="Bahnschrift" panose="020B0502040204020203" pitchFamily="34" charset="0"/>
            </a:rPr>
            <a:t>Regiocommissies binnen BridgeBond structuur</a:t>
          </a:r>
        </a:p>
      </dgm:t>
    </dgm:pt>
    <dgm:pt modelId="{C5FEDA40-2A6C-4AB4-B9BF-9D980C3B1BC1}" type="parTrans" cxnId="{F79E2DE2-7E93-4D8D-85D3-C9D61B529934}">
      <dgm:prSet/>
      <dgm:spPr/>
      <dgm:t>
        <a:bodyPr/>
        <a:lstStyle/>
        <a:p>
          <a:endParaRPr lang="nl-NL">
            <a:latin typeface="Bahnschrift" panose="020B0502040204020203" pitchFamily="34" charset="0"/>
          </a:endParaRPr>
        </a:p>
      </dgm:t>
    </dgm:pt>
    <dgm:pt modelId="{9F5E2604-1088-4586-90F8-CDBCC59525E7}" type="sibTrans" cxnId="{F79E2DE2-7E93-4D8D-85D3-C9D61B529934}">
      <dgm:prSet/>
      <dgm:spPr/>
      <dgm:t>
        <a:bodyPr/>
        <a:lstStyle/>
        <a:p>
          <a:endParaRPr lang="nl-NL">
            <a:latin typeface="Bahnschrift" panose="020B0502040204020203" pitchFamily="34" charset="0"/>
          </a:endParaRPr>
        </a:p>
      </dgm:t>
    </dgm:pt>
    <dgm:pt modelId="{E0506F09-0EF3-4ADD-92C2-1C913E4534B3}">
      <dgm:prSet phldrT="[Tekst]"/>
      <dgm:spPr>
        <a:solidFill>
          <a:srgbClr val="003A81"/>
        </a:solidFill>
      </dgm:spPr>
      <dgm:t>
        <a:bodyPr rIns="36000"/>
        <a:lstStyle/>
        <a:p>
          <a:pPr>
            <a:buClr>
              <a:srgbClr val="FF6418"/>
            </a:buClr>
            <a:buSzPct val="125000"/>
          </a:pPr>
          <a:r>
            <a:rPr lang="nl-NL" dirty="0">
              <a:solidFill>
                <a:schemeClr val="bg1"/>
              </a:solidFill>
              <a:latin typeface="Bahnschrift" panose="020B0502040204020203" pitchFamily="34" charset="0"/>
            </a:rPr>
            <a:t>Geen zelfstandige verenigingen met eigen bestuur en ALV meer</a:t>
          </a:r>
        </a:p>
      </dgm:t>
    </dgm:pt>
    <dgm:pt modelId="{4AFACACA-8B66-4600-9D6B-AC680785BE10}" type="parTrans" cxnId="{80E6E26E-DC6F-4628-B6C0-6F71068C3835}">
      <dgm:prSet/>
      <dgm:spPr/>
      <dgm:t>
        <a:bodyPr/>
        <a:lstStyle/>
        <a:p>
          <a:endParaRPr lang="nl-NL">
            <a:latin typeface="Bahnschrift" panose="020B0502040204020203" pitchFamily="34" charset="0"/>
          </a:endParaRPr>
        </a:p>
      </dgm:t>
    </dgm:pt>
    <dgm:pt modelId="{0C277BFF-7A6B-4F37-8490-6B2DF062B56D}" type="sibTrans" cxnId="{80E6E26E-DC6F-4628-B6C0-6F71068C3835}">
      <dgm:prSet/>
      <dgm:spPr/>
      <dgm:t>
        <a:bodyPr/>
        <a:lstStyle/>
        <a:p>
          <a:endParaRPr lang="nl-NL">
            <a:latin typeface="Bahnschrift" panose="020B0502040204020203" pitchFamily="34" charset="0"/>
          </a:endParaRPr>
        </a:p>
      </dgm:t>
    </dgm:pt>
    <dgm:pt modelId="{266A39AE-3E54-5543-AACA-17085F639DAB}">
      <dgm:prSet phldrT="[Tekst]"/>
      <dgm:spPr>
        <a:solidFill>
          <a:srgbClr val="003A81"/>
        </a:solidFill>
      </dgm:spPr>
      <dgm:t>
        <a:bodyPr/>
        <a:lstStyle/>
        <a:p>
          <a:pPr>
            <a:buClr>
              <a:srgbClr val="FF6418"/>
            </a:buClr>
            <a:buSzPct val="125000"/>
          </a:pPr>
          <a:r>
            <a:rPr lang="nl-NL" dirty="0">
              <a:solidFill>
                <a:schemeClr val="bg1"/>
              </a:solidFill>
              <a:latin typeface="Bahnschrift" panose="020B0502040204020203" pitchFamily="34" charset="0"/>
            </a:rPr>
            <a:t>Regio’s worden weer zelfstandige verenigingen met eigen bestuur en ALV</a:t>
          </a:r>
        </a:p>
      </dgm:t>
    </dgm:pt>
    <dgm:pt modelId="{E1499D91-DF59-4D4C-8D4E-5822F1B87A95}" type="parTrans" cxnId="{508761FF-8A7A-4849-804B-2CC1A644E6A6}">
      <dgm:prSet/>
      <dgm:spPr/>
      <dgm:t>
        <a:bodyPr/>
        <a:lstStyle/>
        <a:p>
          <a:endParaRPr lang="nl-NL"/>
        </a:p>
      </dgm:t>
    </dgm:pt>
    <dgm:pt modelId="{4FB05596-7C66-2C46-B290-7380A126C823}" type="sibTrans" cxnId="{508761FF-8A7A-4849-804B-2CC1A644E6A6}">
      <dgm:prSet/>
      <dgm:spPr/>
      <dgm:t>
        <a:bodyPr/>
        <a:lstStyle/>
        <a:p>
          <a:endParaRPr lang="nl-NL"/>
        </a:p>
      </dgm:t>
    </dgm:pt>
    <dgm:pt modelId="{CB590ACB-0596-5941-BD51-8461E85725F1}">
      <dgm:prSet phldrT="[Tekst]"/>
      <dgm:spPr>
        <a:solidFill>
          <a:srgbClr val="003A81"/>
        </a:solidFill>
      </dgm:spPr>
      <dgm:t>
        <a:bodyPr rIns="36000"/>
        <a:lstStyle/>
        <a:p>
          <a:pPr>
            <a:buClr>
              <a:srgbClr val="FF6418"/>
            </a:buClr>
            <a:buSzPct val="125000"/>
          </a:pPr>
          <a:r>
            <a:rPr lang="nl-NL" dirty="0">
              <a:solidFill>
                <a:schemeClr val="bg1"/>
              </a:solidFill>
              <a:latin typeface="Bahnschrift" panose="020B0502040204020203" pitchFamily="34" charset="0"/>
            </a:rPr>
            <a:t>Organiseren en begeleiden activiteiten in de regio</a:t>
          </a:r>
        </a:p>
      </dgm:t>
    </dgm:pt>
    <dgm:pt modelId="{72BF55CF-64B3-DF44-ABFF-18A7ABE3A9FF}" type="parTrans" cxnId="{BFC2F6B2-7ACC-1047-BEFB-35131B48E072}">
      <dgm:prSet/>
      <dgm:spPr/>
      <dgm:t>
        <a:bodyPr/>
        <a:lstStyle/>
        <a:p>
          <a:endParaRPr lang="nl-NL"/>
        </a:p>
      </dgm:t>
    </dgm:pt>
    <dgm:pt modelId="{1E01C89A-57D4-0449-A8E2-5AB3FD6EF909}" type="sibTrans" cxnId="{BFC2F6B2-7ACC-1047-BEFB-35131B48E072}">
      <dgm:prSet/>
      <dgm:spPr/>
      <dgm:t>
        <a:bodyPr/>
        <a:lstStyle/>
        <a:p>
          <a:endParaRPr lang="nl-NL"/>
        </a:p>
      </dgm:t>
    </dgm:pt>
    <dgm:pt modelId="{F9038E28-C7C6-4625-B60F-E9A8B83F3DB6}">
      <dgm:prSet phldrT="[Tekst]"/>
      <dgm:spPr>
        <a:solidFill>
          <a:srgbClr val="003A81"/>
        </a:solidFill>
      </dgm:spPr>
      <dgm:t>
        <a:bodyPr/>
        <a:lstStyle/>
        <a:p>
          <a:pPr>
            <a:buClr>
              <a:srgbClr val="FF6418"/>
            </a:buClr>
            <a:buSzPct val="125000"/>
          </a:pPr>
          <a:r>
            <a:rPr lang="nl-NL" dirty="0">
              <a:solidFill>
                <a:schemeClr val="bg1"/>
              </a:solidFill>
              <a:latin typeface="Bahnschrift" panose="020B0502040204020203" pitchFamily="34" charset="0"/>
            </a:rPr>
            <a:t>Positie en rol blijven verder ongewijzigd ten opzichte van nu</a:t>
          </a:r>
        </a:p>
      </dgm:t>
    </dgm:pt>
    <dgm:pt modelId="{D47DA55A-F439-4610-B318-ED99C0654008}" type="parTrans" cxnId="{91F147F0-6991-40B4-8DAC-571DD5474ACE}">
      <dgm:prSet/>
      <dgm:spPr/>
      <dgm:t>
        <a:bodyPr/>
        <a:lstStyle/>
        <a:p>
          <a:endParaRPr lang="nl-NL"/>
        </a:p>
      </dgm:t>
    </dgm:pt>
    <dgm:pt modelId="{612E700F-E082-4CDA-A468-462C3DBD1738}" type="sibTrans" cxnId="{91F147F0-6991-40B4-8DAC-571DD5474ACE}">
      <dgm:prSet/>
      <dgm:spPr/>
      <dgm:t>
        <a:bodyPr/>
        <a:lstStyle/>
        <a:p>
          <a:endParaRPr lang="nl-NL"/>
        </a:p>
      </dgm:t>
    </dgm:pt>
    <dgm:pt modelId="{24A5308A-74F0-4F1D-93A8-D2B15C0596D7}">
      <dgm:prSet phldrT="[Tekst]"/>
      <dgm:spPr>
        <a:solidFill>
          <a:srgbClr val="003A81"/>
        </a:solidFill>
      </dgm:spPr>
      <dgm:t>
        <a:bodyPr rIns="36000"/>
        <a:lstStyle/>
        <a:p>
          <a:pPr>
            <a:buClr>
              <a:srgbClr val="FF6418"/>
            </a:buClr>
            <a:buSzPct val="125000"/>
          </a:pPr>
          <a:r>
            <a:rPr lang="nl-NL" dirty="0">
              <a:solidFill>
                <a:schemeClr val="bg1"/>
              </a:solidFill>
              <a:latin typeface="Bahnschrift" panose="020B0502040204020203" pitchFamily="34" charset="0"/>
            </a:rPr>
            <a:t>Vrijwilligers uit de regio met ondersteuning/ coördinatie vanuit Bondsbureau</a:t>
          </a:r>
        </a:p>
      </dgm:t>
    </dgm:pt>
    <dgm:pt modelId="{B113F91D-042A-44DF-8A3D-BAABDC13CB40}" type="parTrans" cxnId="{D75B6A22-F830-42C5-BAF6-F53097B0164F}">
      <dgm:prSet/>
      <dgm:spPr/>
      <dgm:t>
        <a:bodyPr/>
        <a:lstStyle/>
        <a:p>
          <a:endParaRPr lang="nl-NL"/>
        </a:p>
      </dgm:t>
    </dgm:pt>
    <dgm:pt modelId="{12D5B79D-5B33-461E-B90C-B60B7AF7993A}" type="sibTrans" cxnId="{D75B6A22-F830-42C5-BAF6-F53097B0164F}">
      <dgm:prSet/>
      <dgm:spPr/>
      <dgm:t>
        <a:bodyPr/>
        <a:lstStyle/>
        <a:p>
          <a:endParaRPr lang="nl-NL"/>
        </a:p>
      </dgm:t>
    </dgm:pt>
    <dgm:pt modelId="{83BBF673-DEE8-4F27-8C27-701EBA33604D}">
      <dgm:prSet phldrT="[Tekst]"/>
      <dgm:spPr>
        <a:solidFill>
          <a:srgbClr val="003A81"/>
        </a:solidFill>
      </dgm:spPr>
      <dgm:t>
        <a:bodyPr rIns="36000"/>
        <a:lstStyle/>
        <a:p>
          <a:pPr>
            <a:buClr>
              <a:srgbClr val="FF6418"/>
            </a:buClr>
            <a:buSzPct val="125000"/>
          </a:pPr>
          <a:r>
            <a:rPr lang="nl-NL" dirty="0">
              <a:solidFill>
                <a:schemeClr val="bg1"/>
              </a:solidFill>
              <a:latin typeface="Bahnschrift" panose="020B0502040204020203" pitchFamily="34" charset="0"/>
            </a:rPr>
            <a:t>Onderhouden contact met  bridgers, vrijwilligers en andere relevante partijen in de regio (leden en niet-leden BridgeBond)</a:t>
          </a:r>
        </a:p>
      </dgm:t>
    </dgm:pt>
    <dgm:pt modelId="{3F4B7791-94BB-4BE4-B906-667DA8253599}" type="parTrans" cxnId="{2BBEA26E-643C-45D5-9957-970323F19AB7}">
      <dgm:prSet/>
      <dgm:spPr/>
      <dgm:t>
        <a:bodyPr/>
        <a:lstStyle/>
        <a:p>
          <a:endParaRPr lang="nl-NL"/>
        </a:p>
      </dgm:t>
    </dgm:pt>
    <dgm:pt modelId="{CE5B81AB-1FB4-470B-847B-6A60035DFC20}" type="sibTrans" cxnId="{2BBEA26E-643C-45D5-9957-970323F19AB7}">
      <dgm:prSet/>
      <dgm:spPr/>
      <dgm:t>
        <a:bodyPr/>
        <a:lstStyle/>
        <a:p>
          <a:endParaRPr lang="nl-NL"/>
        </a:p>
      </dgm:t>
    </dgm:pt>
    <dgm:pt modelId="{17B8A070-F9DE-441F-8D8E-BBCDE51A1D1D}">
      <dgm:prSet/>
      <dgm:spPr>
        <a:solidFill>
          <a:srgbClr val="003A81"/>
        </a:solidFill>
      </dgm:spPr>
      <dgm:t>
        <a:bodyPr/>
        <a:lstStyle/>
        <a:p>
          <a:pPr>
            <a:buClr>
              <a:srgbClr val="FF6418"/>
            </a:buClr>
            <a:buSzPct val="125000"/>
          </a:pPr>
          <a:r>
            <a:rPr lang="nl-NL" dirty="0">
              <a:solidFill>
                <a:schemeClr val="bg1"/>
              </a:solidFill>
              <a:latin typeface="Bahnschrift" panose="020B0502040204020203" pitchFamily="34" charset="0"/>
            </a:rPr>
            <a:t>Onderhouden contact met bridgers, vrijwilligers en andere relevante partijen in de regio (leden en niet-leden BridgeBond)</a:t>
          </a:r>
        </a:p>
      </dgm:t>
    </dgm:pt>
    <dgm:pt modelId="{2EE77EC9-724B-4BEE-AEAF-F50A188F405C}" type="parTrans" cxnId="{2D710D5B-45FA-432C-B5DA-AB9FBC3646A3}">
      <dgm:prSet/>
      <dgm:spPr/>
      <dgm:t>
        <a:bodyPr/>
        <a:lstStyle/>
        <a:p>
          <a:endParaRPr lang="nl-NL"/>
        </a:p>
      </dgm:t>
    </dgm:pt>
    <dgm:pt modelId="{F94006E3-6B6D-4CE9-BD49-343A63806495}" type="sibTrans" cxnId="{2D710D5B-45FA-432C-B5DA-AB9FBC3646A3}">
      <dgm:prSet/>
      <dgm:spPr/>
      <dgm:t>
        <a:bodyPr/>
        <a:lstStyle/>
        <a:p>
          <a:endParaRPr lang="nl-NL"/>
        </a:p>
      </dgm:t>
    </dgm:pt>
    <dgm:pt modelId="{CEA875CC-0315-4906-95FB-3DD2770E0C94}">
      <dgm:prSet phldrT="[Tekst]"/>
      <dgm:spPr>
        <a:solidFill>
          <a:srgbClr val="003A81"/>
        </a:solidFill>
      </dgm:spPr>
      <dgm:t>
        <a:bodyPr/>
        <a:lstStyle/>
        <a:p>
          <a:pPr>
            <a:buClr>
              <a:srgbClr val="FF6418"/>
            </a:buClr>
            <a:buSzPct val="125000"/>
          </a:pPr>
          <a:r>
            <a:rPr lang="nl-NL" dirty="0">
              <a:solidFill>
                <a:schemeClr val="bg1"/>
              </a:solidFill>
              <a:latin typeface="Bahnschrift" panose="020B0502040204020203" pitchFamily="34" charset="0"/>
            </a:rPr>
            <a:t>Organiseren en begeleiden activiteiten in de regio</a:t>
          </a:r>
        </a:p>
      </dgm:t>
    </dgm:pt>
    <dgm:pt modelId="{BBEC160B-034E-4B7B-AC6F-42C01692AACE}" type="parTrans" cxnId="{34B30BB9-2AF5-4AE1-8610-DA316A2236EA}">
      <dgm:prSet/>
      <dgm:spPr/>
      <dgm:t>
        <a:bodyPr/>
        <a:lstStyle/>
        <a:p>
          <a:endParaRPr lang="nl-NL"/>
        </a:p>
      </dgm:t>
    </dgm:pt>
    <dgm:pt modelId="{D8946C5D-2658-4EF5-A8D9-A397D62003E3}" type="sibTrans" cxnId="{34B30BB9-2AF5-4AE1-8610-DA316A2236EA}">
      <dgm:prSet/>
      <dgm:spPr/>
      <dgm:t>
        <a:bodyPr/>
        <a:lstStyle/>
        <a:p>
          <a:endParaRPr lang="nl-NL"/>
        </a:p>
      </dgm:t>
    </dgm:pt>
    <dgm:pt modelId="{DF78F257-6B4A-FB41-9F0B-6FF15FE7595D}">
      <dgm:prSet phldrT="[Tekst]"/>
      <dgm:spPr>
        <a:solidFill>
          <a:srgbClr val="ED7D31"/>
        </a:solidFill>
      </dgm:spPr>
      <dgm:t>
        <a:bodyPr rIns="36000"/>
        <a:lstStyle/>
        <a:p>
          <a:pPr>
            <a:buClr>
              <a:schemeClr val="accent1">
                <a:lumMod val="50000"/>
              </a:schemeClr>
            </a:buClr>
          </a:pPr>
          <a:r>
            <a:rPr lang="nl-NL" dirty="0">
              <a:latin typeface="Bahnschrift" panose="020B0502040204020203" pitchFamily="34" charset="0"/>
            </a:rPr>
            <a:t>4. Geen districten/regio’s</a:t>
          </a:r>
          <a:endParaRPr lang="nl-NL" dirty="0">
            <a:solidFill>
              <a:schemeClr val="bg1"/>
            </a:solidFill>
            <a:latin typeface="Bahnschrift" panose="020B0502040204020203" pitchFamily="34" charset="0"/>
          </a:endParaRPr>
        </a:p>
      </dgm:t>
    </dgm:pt>
    <dgm:pt modelId="{171A968A-4B67-524E-A5BF-29481B3AC29B}" type="parTrans" cxnId="{F0197E6E-CAF5-2447-8F65-CABFAB6C394D}">
      <dgm:prSet/>
      <dgm:spPr/>
      <dgm:t>
        <a:bodyPr/>
        <a:lstStyle/>
        <a:p>
          <a:endParaRPr lang="nl-NL"/>
        </a:p>
      </dgm:t>
    </dgm:pt>
    <dgm:pt modelId="{BC08DCE3-3669-1546-B70B-B9D425276AD9}" type="sibTrans" cxnId="{F0197E6E-CAF5-2447-8F65-CABFAB6C394D}">
      <dgm:prSet/>
      <dgm:spPr/>
      <dgm:t>
        <a:bodyPr/>
        <a:lstStyle/>
        <a:p>
          <a:endParaRPr lang="nl-NL"/>
        </a:p>
      </dgm:t>
    </dgm:pt>
    <dgm:pt modelId="{0F74EA72-96D1-FB42-B3C0-684A926D6971}">
      <dgm:prSet phldrT="[Tekst]"/>
      <dgm:spPr>
        <a:solidFill>
          <a:srgbClr val="003A81"/>
        </a:solidFill>
      </dgm:spPr>
      <dgm:t>
        <a:bodyPr/>
        <a:lstStyle/>
        <a:p>
          <a:pPr>
            <a:buClr>
              <a:srgbClr val="FF6418"/>
            </a:buClr>
            <a:buSzPct val="125000"/>
          </a:pPr>
          <a:r>
            <a:rPr lang="nl-NL" dirty="0">
              <a:solidFill>
                <a:schemeClr val="bg1"/>
              </a:solidFill>
              <a:latin typeface="Bahnschrift" panose="020B0502040204020203" pitchFamily="34" charset="0"/>
            </a:rPr>
            <a:t>Alle operationele activiteiten worden overgenomen door het Bondsbureau</a:t>
          </a:r>
        </a:p>
      </dgm:t>
    </dgm:pt>
    <dgm:pt modelId="{C6E4DDA0-F2BE-D14F-91C0-4033157048C5}" type="parTrans" cxnId="{1E0DF464-6BFA-6B40-91B4-F663CA7656B4}">
      <dgm:prSet/>
      <dgm:spPr/>
      <dgm:t>
        <a:bodyPr/>
        <a:lstStyle/>
        <a:p>
          <a:endParaRPr lang="nl-NL"/>
        </a:p>
      </dgm:t>
    </dgm:pt>
    <dgm:pt modelId="{3201AF4B-EC04-2440-8B8B-5B6916F0286A}" type="sibTrans" cxnId="{1E0DF464-6BFA-6B40-91B4-F663CA7656B4}">
      <dgm:prSet/>
      <dgm:spPr/>
      <dgm:t>
        <a:bodyPr/>
        <a:lstStyle/>
        <a:p>
          <a:endParaRPr lang="nl-NL"/>
        </a:p>
      </dgm:t>
    </dgm:pt>
    <dgm:pt modelId="{44B04026-D1B8-F146-872F-E47949E85680}">
      <dgm:prSet phldrT="[Tekst]"/>
      <dgm:spPr>
        <a:solidFill>
          <a:srgbClr val="003A81"/>
        </a:solidFill>
      </dgm:spPr>
      <dgm:t>
        <a:bodyPr/>
        <a:lstStyle/>
        <a:p>
          <a:pPr>
            <a:buClr>
              <a:srgbClr val="FF6418"/>
            </a:buClr>
            <a:buSzPct val="125000"/>
          </a:pPr>
          <a:r>
            <a:rPr lang="nl-NL" dirty="0">
              <a:solidFill>
                <a:schemeClr val="bg1"/>
              </a:solidFill>
              <a:latin typeface="Bahnschrift" panose="020B0502040204020203" pitchFamily="34" charset="0"/>
            </a:rPr>
            <a:t>Geen zelfstandige verenigingen met eigen bestuur en ALV meer</a:t>
          </a:r>
        </a:p>
      </dgm:t>
    </dgm:pt>
    <dgm:pt modelId="{D80951AD-42BF-5649-BA23-0837BDAC49B2}" type="parTrans" cxnId="{65A6C740-129F-FA4E-A9B5-08F2403D160E}">
      <dgm:prSet/>
      <dgm:spPr/>
      <dgm:t>
        <a:bodyPr/>
        <a:lstStyle/>
        <a:p>
          <a:endParaRPr lang="nl-NL"/>
        </a:p>
      </dgm:t>
    </dgm:pt>
    <dgm:pt modelId="{A83E7FC4-2AD3-EB43-96DF-B49D740855E9}" type="sibTrans" cxnId="{65A6C740-129F-FA4E-A9B5-08F2403D160E}">
      <dgm:prSet/>
      <dgm:spPr/>
      <dgm:t>
        <a:bodyPr/>
        <a:lstStyle/>
        <a:p>
          <a:endParaRPr lang="nl-NL"/>
        </a:p>
      </dgm:t>
    </dgm:pt>
    <dgm:pt modelId="{35981D73-D2B3-4342-95DD-EAB7F80C773A}" type="pres">
      <dgm:prSet presAssocID="{B1E81271-2946-4975-A58B-43F8B671C557}" presName="Name0" presStyleCnt="0">
        <dgm:presLayoutVars>
          <dgm:dir/>
          <dgm:animLvl val="lvl"/>
          <dgm:resizeHandles val="exact"/>
        </dgm:presLayoutVars>
      </dgm:prSet>
      <dgm:spPr/>
    </dgm:pt>
    <dgm:pt modelId="{F47EC0B7-1788-49DB-81D8-EBC493B51B26}" type="pres">
      <dgm:prSet presAssocID="{B95D7227-71DB-4A3D-BED5-0841C6E114E9}" presName="composite" presStyleCnt="0"/>
      <dgm:spPr/>
    </dgm:pt>
    <dgm:pt modelId="{A644FBF3-F5A9-40BA-B941-124F497CCF1D}" type="pres">
      <dgm:prSet presAssocID="{B95D7227-71DB-4A3D-BED5-0841C6E114E9}" presName="parTx" presStyleLbl="alignNode1" presStyleIdx="0" presStyleCnt="4">
        <dgm:presLayoutVars>
          <dgm:chMax val="0"/>
          <dgm:chPref val="0"/>
          <dgm:bulletEnabled val="1"/>
        </dgm:presLayoutVars>
      </dgm:prSet>
      <dgm:spPr/>
    </dgm:pt>
    <dgm:pt modelId="{2CF33662-5E71-43F3-88E9-F6784F4FAB24}" type="pres">
      <dgm:prSet presAssocID="{B95D7227-71DB-4A3D-BED5-0841C6E114E9}" presName="desTx" presStyleLbl="alignAccFollowNode1" presStyleIdx="0" presStyleCnt="4">
        <dgm:presLayoutVars>
          <dgm:bulletEnabled val="1"/>
        </dgm:presLayoutVars>
      </dgm:prSet>
      <dgm:spPr/>
    </dgm:pt>
    <dgm:pt modelId="{696EDF1B-5D56-47C7-9CEF-370BDEAFE601}" type="pres">
      <dgm:prSet presAssocID="{37FAC256-49D0-4319-8070-CE44E5FEEA3E}" presName="space" presStyleCnt="0"/>
      <dgm:spPr/>
    </dgm:pt>
    <dgm:pt modelId="{28325FFD-E4BF-4D5D-816D-83D4B24E77EC}" type="pres">
      <dgm:prSet presAssocID="{03D9371D-0CDA-4007-B4DD-2FBD18BC11F6}" presName="composite" presStyleCnt="0"/>
      <dgm:spPr/>
    </dgm:pt>
    <dgm:pt modelId="{3AD3DBF1-D13A-496E-BEF8-9FD8F420E711}" type="pres">
      <dgm:prSet presAssocID="{03D9371D-0CDA-4007-B4DD-2FBD18BC11F6}" presName="parTx" presStyleLbl="alignNode1" presStyleIdx="1" presStyleCnt="4">
        <dgm:presLayoutVars>
          <dgm:chMax val="0"/>
          <dgm:chPref val="0"/>
          <dgm:bulletEnabled val="1"/>
        </dgm:presLayoutVars>
      </dgm:prSet>
      <dgm:spPr/>
    </dgm:pt>
    <dgm:pt modelId="{9ED4F597-8276-4A2D-A1B9-FE0653761148}" type="pres">
      <dgm:prSet presAssocID="{03D9371D-0CDA-4007-B4DD-2FBD18BC11F6}" presName="desTx" presStyleLbl="alignAccFollowNode1" presStyleIdx="1" presStyleCnt="4">
        <dgm:presLayoutVars>
          <dgm:bulletEnabled val="1"/>
        </dgm:presLayoutVars>
      </dgm:prSet>
      <dgm:spPr/>
    </dgm:pt>
    <dgm:pt modelId="{3FD7984E-E33C-4A6B-BE74-3D2DE5C50F12}" type="pres">
      <dgm:prSet presAssocID="{37EB8345-B264-478E-BD46-2D550017C073}" presName="space" presStyleCnt="0"/>
      <dgm:spPr/>
    </dgm:pt>
    <dgm:pt modelId="{AE1A0CFA-AFE5-47F6-BDE0-C31859D45DE7}" type="pres">
      <dgm:prSet presAssocID="{5E01E75B-347F-44A1-8B9B-1DBAD7C2AD07}" presName="composite" presStyleCnt="0"/>
      <dgm:spPr/>
    </dgm:pt>
    <dgm:pt modelId="{E92AC66C-36F7-46B9-8B23-E1AA08095786}" type="pres">
      <dgm:prSet presAssocID="{5E01E75B-347F-44A1-8B9B-1DBAD7C2AD07}" presName="parTx" presStyleLbl="alignNode1" presStyleIdx="2" presStyleCnt="4">
        <dgm:presLayoutVars>
          <dgm:chMax val="0"/>
          <dgm:chPref val="0"/>
          <dgm:bulletEnabled val="1"/>
        </dgm:presLayoutVars>
      </dgm:prSet>
      <dgm:spPr/>
    </dgm:pt>
    <dgm:pt modelId="{F0359CF3-7131-43C1-A5B8-F2E7965C5075}" type="pres">
      <dgm:prSet presAssocID="{5E01E75B-347F-44A1-8B9B-1DBAD7C2AD07}" presName="desTx" presStyleLbl="alignAccFollowNode1" presStyleIdx="2" presStyleCnt="4">
        <dgm:presLayoutVars>
          <dgm:bulletEnabled val="1"/>
        </dgm:presLayoutVars>
      </dgm:prSet>
      <dgm:spPr/>
    </dgm:pt>
    <dgm:pt modelId="{8CFA0EE2-8BDE-4187-8279-31D84F6377D2}" type="pres">
      <dgm:prSet presAssocID="{D17B5367-1879-491B-A5BE-9680632B5459}" presName="space" presStyleCnt="0"/>
      <dgm:spPr/>
    </dgm:pt>
    <dgm:pt modelId="{E8375FD6-779D-694F-9BBE-27B255E0B893}" type="pres">
      <dgm:prSet presAssocID="{DF78F257-6B4A-FB41-9F0B-6FF15FE7595D}" presName="composite" presStyleCnt="0"/>
      <dgm:spPr/>
    </dgm:pt>
    <dgm:pt modelId="{D9FFC475-3DDE-1547-8111-80E7F27FA280}" type="pres">
      <dgm:prSet presAssocID="{DF78F257-6B4A-FB41-9F0B-6FF15FE7595D}" presName="parTx" presStyleLbl="alignNode1" presStyleIdx="3" presStyleCnt="4">
        <dgm:presLayoutVars>
          <dgm:chMax val="0"/>
          <dgm:chPref val="0"/>
          <dgm:bulletEnabled val="1"/>
        </dgm:presLayoutVars>
      </dgm:prSet>
      <dgm:spPr/>
    </dgm:pt>
    <dgm:pt modelId="{CD6ECB5B-742E-9745-ABB2-859750DAF7B0}" type="pres">
      <dgm:prSet presAssocID="{DF78F257-6B4A-FB41-9F0B-6FF15FE7595D}" presName="desTx" presStyleLbl="alignAccFollowNode1" presStyleIdx="3" presStyleCnt="4">
        <dgm:presLayoutVars>
          <dgm:bulletEnabled val="1"/>
        </dgm:presLayoutVars>
      </dgm:prSet>
      <dgm:spPr/>
    </dgm:pt>
  </dgm:ptLst>
  <dgm:cxnLst>
    <dgm:cxn modelId="{51AB2401-5F50-6C4B-B33F-398F6FBAF23D}" type="presOf" srcId="{266A39AE-3E54-5543-AACA-17085F639DAB}" destId="{9ED4F597-8276-4A2D-A1B9-FE0653761148}" srcOrd="0" destOrd="1" presId="urn:microsoft.com/office/officeart/2005/8/layout/hList1"/>
    <dgm:cxn modelId="{F6633201-7864-3A41-B039-169D8AA56001}" type="presOf" srcId="{CB590ACB-0596-5941-BD51-8461E85725F1}" destId="{F0359CF3-7131-43C1-A5B8-F2E7965C5075}" srcOrd="0" destOrd="2" presId="urn:microsoft.com/office/officeart/2005/8/layout/hList1"/>
    <dgm:cxn modelId="{102E2105-2778-453F-AA1E-B3962E0EC3D8}" srcId="{B1E81271-2946-4975-A58B-43F8B671C557}" destId="{5E01E75B-347F-44A1-8B9B-1DBAD7C2AD07}" srcOrd="2" destOrd="0" parTransId="{8914A5D4-6A78-4217-9987-4821774C3A7C}" sibTransId="{D17B5367-1879-491B-A5BE-9680632B5459}"/>
    <dgm:cxn modelId="{0732900D-015D-554F-A154-6B2133293526}" type="presOf" srcId="{A3881E79-8145-458A-8500-7B2858D2C2F6}" destId="{2CF33662-5E71-43F3-88E9-F6784F4FAB24}" srcOrd="0" destOrd="1" presId="urn:microsoft.com/office/officeart/2005/8/layout/hList1"/>
    <dgm:cxn modelId="{AB7A0610-7BCA-4BBF-A4E6-FCFDB28A04B6}" type="presOf" srcId="{B1E81271-2946-4975-A58B-43F8B671C557}" destId="{35981D73-D2B3-4342-95DD-EAB7F80C773A}" srcOrd="0" destOrd="0" presId="urn:microsoft.com/office/officeart/2005/8/layout/hList1"/>
    <dgm:cxn modelId="{9CA19710-454F-4A9A-A05D-0CBDC7FE2DD9}" type="presOf" srcId="{CEA875CC-0315-4906-95FB-3DD2770E0C94}" destId="{9ED4F597-8276-4A2D-A1B9-FE0653761148}" srcOrd="0" destOrd="3" presId="urn:microsoft.com/office/officeart/2005/8/layout/hList1"/>
    <dgm:cxn modelId="{11C74111-CD8B-6141-9E83-7DCC95CF55E3}" type="presOf" srcId="{E0506F09-0EF3-4ADD-92C2-1C913E4534B3}" destId="{F0359CF3-7131-43C1-A5B8-F2E7965C5075}" srcOrd="0" destOrd="4" presId="urn:microsoft.com/office/officeart/2005/8/layout/hList1"/>
    <dgm:cxn modelId="{D75B6A22-F830-42C5-BAF6-F53097B0164F}" srcId="{5E01E75B-347F-44A1-8B9B-1DBAD7C2AD07}" destId="{24A5308A-74F0-4F1D-93A8-D2B15C0596D7}" srcOrd="1" destOrd="0" parTransId="{B113F91D-042A-44DF-8A3D-BAABDC13CB40}" sibTransId="{12D5B79D-5B33-461E-B90C-B60B7AF7993A}"/>
    <dgm:cxn modelId="{AFFA9B28-3A8D-464E-8200-47ECFBA49101}" type="presOf" srcId="{0F74EA72-96D1-FB42-B3C0-684A926D6971}" destId="{CD6ECB5B-742E-9745-ABB2-859750DAF7B0}" srcOrd="0" destOrd="0" presId="urn:microsoft.com/office/officeart/2005/8/layout/hList1"/>
    <dgm:cxn modelId="{B054532F-AA20-A64F-8635-2B74CF45100F}" type="presOf" srcId="{44B04026-D1B8-F146-872F-E47949E85680}" destId="{CD6ECB5B-742E-9745-ABB2-859750DAF7B0}" srcOrd="0" destOrd="1" presId="urn:microsoft.com/office/officeart/2005/8/layout/hList1"/>
    <dgm:cxn modelId="{FBDBE230-8E2B-4FC9-8591-597EC99A81D0}" type="presOf" srcId="{24A5308A-74F0-4F1D-93A8-D2B15C0596D7}" destId="{F0359CF3-7131-43C1-A5B8-F2E7965C5075}" srcOrd="0" destOrd="1" presId="urn:microsoft.com/office/officeart/2005/8/layout/hList1"/>
    <dgm:cxn modelId="{B8141E33-0BB6-D84C-A908-73A84CBB28EE}" type="presOf" srcId="{03D9371D-0CDA-4007-B4DD-2FBD18BC11F6}" destId="{3AD3DBF1-D13A-496E-BEF8-9FD8F420E711}" srcOrd="0" destOrd="0" presId="urn:microsoft.com/office/officeart/2005/8/layout/hList1"/>
    <dgm:cxn modelId="{78DF013B-E348-C043-995A-B5E626FF8DE7}" type="presOf" srcId="{25E2D7DD-834E-4AE4-B4A3-C5C47CC07B12}" destId="{2CF33662-5E71-43F3-88E9-F6784F4FAB24}" srcOrd="0" destOrd="0" presId="urn:microsoft.com/office/officeart/2005/8/layout/hList1"/>
    <dgm:cxn modelId="{65A6C740-129F-FA4E-A9B5-08F2403D160E}" srcId="{DF78F257-6B4A-FB41-9F0B-6FF15FE7595D}" destId="{44B04026-D1B8-F146-872F-E47949E85680}" srcOrd="1" destOrd="0" parTransId="{D80951AD-42BF-5649-BA23-0837BDAC49B2}" sibTransId="{A83E7FC4-2AD3-EB43-96DF-B49D740855E9}"/>
    <dgm:cxn modelId="{2D710D5B-45FA-432C-B5DA-AB9FBC3646A3}" srcId="{03D9371D-0CDA-4007-B4DD-2FBD18BC11F6}" destId="{17B8A070-F9DE-441F-8D8E-BBCDE51A1D1D}" srcOrd="4" destOrd="0" parTransId="{2EE77EC9-724B-4BEE-AEAF-F50A188F405C}" sibTransId="{F94006E3-6B6D-4CE9-BD49-343A63806495}"/>
    <dgm:cxn modelId="{8FA7B363-696C-45F4-9757-8BA3545442B5}" srcId="{B1E81271-2946-4975-A58B-43F8B671C557}" destId="{03D9371D-0CDA-4007-B4DD-2FBD18BC11F6}" srcOrd="1" destOrd="0" parTransId="{5FDFD1E4-C1E0-4706-B26E-1F0C5ABA44F7}" sibTransId="{37EB8345-B264-478E-BD46-2D550017C073}"/>
    <dgm:cxn modelId="{7FB9D043-08C4-4ECB-BEBD-7CB0C520A18C}" type="presOf" srcId="{83BBF673-DEE8-4F27-8C27-701EBA33604D}" destId="{F0359CF3-7131-43C1-A5B8-F2E7965C5075}" srcOrd="0" destOrd="3" presId="urn:microsoft.com/office/officeart/2005/8/layout/hList1"/>
    <dgm:cxn modelId="{1E0DF464-6BFA-6B40-91B4-F663CA7656B4}" srcId="{DF78F257-6B4A-FB41-9F0B-6FF15FE7595D}" destId="{0F74EA72-96D1-FB42-B3C0-684A926D6971}" srcOrd="0" destOrd="0" parTransId="{C6E4DDA0-F2BE-D14F-91C0-4033157048C5}" sibTransId="{3201AF4B-EC04-2440-8B8B-5B6916F0286A}"/>
    <dgm:cxn modelId="{FA8EE947-5B91-4015-8ADA-3E094D1DC8A8}" srcId="{B95D7227-71DB-4A3D-BED5-0841C6E114E9}" destId="{25E2D7DD-834E-4AE4-B4A3-C5C47CC07B12}" srcOrd="0" destOrd="0" parTransId="{3AE4AFEC-ABCA-41CA-8788-56BFB7AB28AB}" sibTransId="{078885F2-FE92-4517-96CC-E6A790EFCEE6}"/>
    <dgm:cxn modelId="{7E704468-9B78-1446-9E47-75C727ADD482}" type="presOf" srcId="{4B1144B9-AC51-422A-B2E8-123AD7CC5165}" destId="{9ED4F597-8276-4A2D-A1B9-FE0653761148}" srcOrd="0" destOrd="0" presId="urn:microsoft.com/office/officeart/2005/8/layout/hList1"/>
    <dgm:cxn modelId="{F0197E6E-CAF5-2447-8F65-CABFAB6C394D}" srcId="{B1E81271-2946-4975-A58B-43F8B671C557}" destId="{DF78F257-6B4A-FB41-9F0B-6FF15FE7595D}" srcOrd="3" destOrd="0" parTransId="{171A968A-4B67-524E-A5BF-29481B3AC29B}" sibTransId="{BC08DCE3-3669-1546-B70B-B9D425276AD9}"/>
    <dgm:cxn modelId="{2BBEA26E-643C-45D5-9957-970323F19AB7}" srcId="{5E01E75B-347F-44A1-8B9B-1DBAD7C2AD07}" destId="{83BBF673-DEE8-4F27-8C27-701EBA33604D}" srcOrd="3" destOrd="0" parTransId="{3F4B7791-94BB-4BE4-B906-667DA8253599}" sibTransId="{CE5B81AB-1FB4-470B-847B-6A60035DFC20}"/>
    <dgm:cxn modelId="{80E6E26E-DC6F-4628-B6C0-6F71068C3835}" srcId="{5E01E75B-347F-44A1-8B9B-1DBAD7C2AD07}" destId="{E0506F09-0EF3-4ADD-92C2-1C913E4534B3}" srcOrd="4" destOrd="0" parTransId="{4AFACACA-8B66-4600-9D6B-AC680785BE10}" sibTransId="{0C277BFF-7A6B-4F37-8490-6B2DF062B56D}"/>
    <dgm:cxn modelId="{458DFA75-4B35-9E43-8DD5-4B96020301DC}" type="presOf" srcId="{5E01E75B-347F-44A1-8B9B-1DBAD7C2AD07}" destId="{E92AC66C-36F7-46B9-8B23-E1AA08095786}" srcOrd="0" destOrd="0" presId="urn:microsoft.com/office/officeart/2005/8/layout/hList1"/>
    <dgm:cxn modelId="{51B41A56-7CF3-4CA8-B458-C2C80D223C3F}" srcId="{03D9371D-0CDA-4007-B4DD-2FBD18BC11F6}" destId="{4B1144B9-AC51-422A-B2E8-123AD7CC5165}" srcOrd="0" destOrd="0" parTransId="{D59FBF7F-5F20-4A23-AF49-12DBEB161697}" sibTransId="{45E39686-8283-4F92-9DAF-04D0E4C5B47F}"/>
    <dgm:cxn modelId="{3E89A55A-0990-4594-AAE5-1AD215E05902}" type="presOf" srcId="{17B8A070-F9DE-441F-8D8E-BBCDE51A1D1D}" destId="{9ED4F597-8276-4A2D-A1B9-FE0653761148}" srcOrd="0" destOrd="4" presId="urn:microsoft.com/office/officeart/2005/8/layout/hList1"/>
    <dgm:cxn modelId="{3980E35A-E75F-42CA-B935-7D5D8A1232D1}" type="presOf" srcId="{F9038E28-C7C6-4625-B60F-E9A8B83F3DB6}" destId="{9ED4F597-8276-4A2D-A1B9-FE0653761148}" srcOrd="0" destOrd="2" presId="urn:microsoft.com/office/officeart/2005/8/layout/hList1"/>
    <dgm:cxn modelId="{A2D0908C-4252-F44D-9AE9-E79246C83D61}" type="presOf" srcId="{4C1B25AF-22CB-4025-9DAD-BD89D4B43596}" destId="{F0359CF3-7131-43C1-A5B8-F2E7965C5075}" srcOrd="0" destOrd="0" presId="urn:microsoft.com/office/officeart/2005/8/layout/hList1"/>
    <dgm:cxn modelId="{CCEF1A9C-9EC6-4B5A-8F86-25C91C401000}" srcId="{B1E81271-2946-4975-A58B-43F8B671C557}" destId="{B95D7227-71DB-4A3D-BED5-0841C6E114E9}" srcOrd="0" destOrd="0" parTransId="{250C08DD-AB4C-4C10-ABFF-3B6663179616}" sibTransId="{37FAC256-49D0-4319-8070-CE44E5FEEA3E}"/>
    <dgm:cxn modelId="{BFC2F6B2-7ACC-1047-BEFB-35131B48E072}" srcId="{5E01E75B-347F-44A1-8B9B-1DBAD7C2AD07}" destId="{CB590ACB-0596-5941-BD51-8461E85725F1}" srcOrd="2" destOrd="0" parTransId="{72BF55CF-64B3-DF44-ABFF-18A7ABE3A9FF}" sibTransId="{1E01C89A-57D4-0449-A8E2-5AB3FD6EF909}"/>
    <dgm:cxn modelId="{34B30BB9-2AF5-4AE1-8610-DA316A2236EA}" srcId="{03D9371D-0CDA-4007-B4DD-2FBD18BC11F6}" destId="{CEA875CC-0315-4906-95FB-3DD2770E0C94}" srcOrd="3" destOrd="0" parTransId="{BBEC160B-034E-4B7B-AC6F-42C01692AACE}" sibTransId="{D8946C5D-2658-4EF5-A8D9-A397D62003E3}"/>
    <dgm:cxn modelId="{1B6A48B9-2C1D-6947-9E8D-82663B89C5E7}" type="presOf" srcId="{DF78F257-6B4A-FB41-9F0B-6FF15FE7595D}" destId="{D9FFC475-3DDE-1547-8111-80E7F27FA280}" srcOrd="0" destOrd="0" presId="urn:microsoft.com/office/officeart/2005/8/layout/hList1"/>
    <dgm:cxn modelId="{CCF1CFB9-5330-4C1D-AAD8-7CB02E9FD2A4}" srcId="{B95D7227-71DB-4A3D-BED5-0841C6E114E9}" destId="{A3881E79-8145-458A-8500-7B2858D2C2F6}" srcOrd="1" destOrd="0" parTransId="{68406F99-DFFE-4DE7-AA21-3B4CCC0D159A}" sibTransId="{DB65E5AE-385F-45CE-92F9-C844069E0DFF}"/>
    <dgm:cxn modelId="{4BBF4ADA-E3D2-A547-81DA-5AFDA7468FA7}" type="presOf" srcId="{B95D7227-71DB-4A3D-BED5-0841C6E114E9}" destId="{A644FBF3-F5A9-40BA-B941-124F497CCF1D}" srcOrd="0" destOrd="0" presId="urn:microsoft.com/office/officeart/2005/8/layout/hList1"/>
    <dgm:cxn modelId="{F79E2DE2-7E93-4D8D-85D3-C9D61B529934}" srcId="{5E01E75B-347F-44A1-8B9B-1DBAD7C2AD07}" destId="{4C1B25AF-22CB-4025-9DAD-BD89D4B43596}" srcOrd="0" destOrd="0" parTransId="{C5FEDA40-2A6C-4AB4-B9BF-9D980C3B1BC1}" sibTransId="{9F5E2604-1088-4586-90F8-CDBCC59525E7}"/>
    <dgm:cxn modelId="{91F147F0-6991-40B4-8DAC-571DD5474ACE}" srcId="{03D9371D-0CDA-4007-B4DD-2FBD18BC11F6}" destId="{F9038E28-C7C6-4625-B60F-E9A8B83F3DB6}" srcOrd="2" destOrd="0" parTransId="{D47DA55A-F439-4610-B318-ED99C0654008}" sibTransId="{612E700F-E082-4CDA-A468-462C3DBD1738}"/>
    <dgm:cxn modelId="{508761FF-8A7A-4849-804B-2CC1A644E6A6}" srcId="{03D9371D-0CDA-4007-B4DD-2FBD18BC11F6}" destId="{266A39AE-3E54-5543-AACA-17085F639DAB}" srcOrd="1" destOrd="0" parTransId="{E1499D91-DF59-4D4C-8D4E-5822F1B87A95}" sibTransId="{4FB05596-7C66-2C46-B290-7380A126C823}"/>
    <dgm:cxn modelId="{769C3044-34DE-5840-8598-D7006C971B3E}" type="presParOf" srcId="{35981D73-D2B3-4342-95DD-EAB7F80C773A}" destId="{F47EC0B7-1788-49DB-81D8-EBC493B51B26}" srcOrd="0" destOrd="0" presId="urn:microsoft.com/office/officeart/2005/8/layout/hList1"/>
    <dgm:cxn modelId="{6FA7400E-DA79-2C49-ABE8-DD829C49A171}" type="presParOf" srcId="{F47EC0B7-1788-49DB-81D8-EBC493B51B26}" destId="{A644FBF3-F5A9-40BA-B941-124F497CCF1D}" srcOrd="0" destOrd="0" presId="urn:microsoft.com/office/officeart/2005/8/layout/hList1"/>
    <dgm:cxn modelId="{0388EDD2-96F2-AE4E-9BA8-1A9B4BD0C714}" type="presParOf" srcId="{F47EC0B7-1788-49DB-81D8-EBC493B51B26}" destId="{2CF33662-5E71-43F3-88E9-F6784F4FAB24}" srcOrd="1" destOrd="0" presId="urn:microsoft.com/office/officeart/2005/8/layout/hList1"/>
    <dgm:cxn modelId="{7DDC512E-3BCA-7243-990B-5B6458A089F2}" type="presParOf" srcId="{35981D73-D2B3-4342-95DD-EAB7F80C773A}" destId="{696EDF1B-5D56-47C7-9CEF-370BDEAFE601}" srcOrd="1" destOrd="0" presId="urn:microsoft.com/office/officeart/2005/8/layout/hList1"/>
    <dgm:cxn modelId="{E6994D97-6302-9F4C-A75C-FC40D524F64A}" type="presParOf" srcId="{35981D73-D2B3-4342-95DD-EAB7F80C773A}" destId="{28325FFD-E4BF-4D5D-816D-83D4B24E77EC}" srcOrd="2" destOrd="0" presId="urn:microsoft.com/office/officeart/2005/8/layout/hList1"/>
    <dgm:cxn modelId="{AF6EBECE-26FA-E341-A5C8-67E9DD7570C3}" type="presParOf" srcId="{28325FFD-E4BF-4D5D-816D-83D4B24E77EC}" destId="{3AD3DBF1-D13A-496E-BEF8-9FD8F420E711}" srcOrd="0" destOrd="0" presId="urn:microsoft.com/office/officeart/2005/8/layout/hList1"/>
    <dgm:cxn modelId="{F1D9119F-899E-284C-8B5D-054E0395275A}" type="presParOf" srcId="{28325FFD-E4BF-4D5D-816D-83D4B24E77EC}" destId="{9ED4F597-8276-4A2D-A1B9-FE0653761148}" srcOrd="1" destOrd="0" presId="urn:microsoft.com/office/officeart/2005/8/layout/hList1"/>
    <dgm:cxn modelId="{418646AD-C1DA-3847-A03E-A67324DC4E79}" type="presParOf" srcId="{35981D73-D2B3-4342-95DD-EAB7F80C773A}" destId="{3FD7984E-E33C-4A6B-BE74-3D2DE5C50F12}" srcOrd="3" destOrd="0" presId="urn:microsoft.com/office/officeart/2005/8/layout/hList1"/>
    <dgm:cxn modelId="{9B4B8872-809C-7849-A26C-655AC35F0569}" type="presParOf" srcId="{35981D73-D2B3-4342-95DD-EAB7F80C773A}" destId="{AE1A0CFA-AFE5-47F6-BDE0-C31859D45DE7}" srcOrd="4" destOrd="0" presId="urn:microsoft.com/office/officeart/2005/8/layout/hList1"/>
    <dgm:cxn modelId="{AE0D17CC-D883-104A-A5FC-1560C5F97001}" type="presParOf" srcId="{AE1A0CFA-AFE5-47F6-BDE0-C31859D45DE7}" destId="{E92AC66C-36F7-46B9-8B23-E1AA08095786}" srcOrd="0" destOrd="0" presId="urn:microsoft.com/office/officeart/2005/8/layout/hList1"/>
    <dgm:cxn modelId="{72FC1E4B-E9B0-1340-8AA5-74C28219FE43}" type="presParOf" srcId="{AE1A0CFA-AFE5-47F6-BDE0-C31859D45DE7}" destId="{F0359CF3-7131-43C1-A5B8-F2E7965C5075}" srcOrd="1" destOrd="0" presId="urn:microsoft.com/office/officeart/2005/8/layout/hList1"/>
    <dgm:cxn modelId="{A065DD6B-92CD-704A-A5DA-ED33218EC0E0}" type="presParOf" srcId="{35981D73-D2B3-4342-95DD-EAB7F80C773A}" destId="{8CFA0EE2-8BDE-4187-8279-31D84F6377D2}" srcOrd="5" destOrd="0" presId="urn:microsoft.com/office/officeart/2005/8/layout/hList1"/>
    <dgm:cxn modelId="{924A9CB3-5DBB-EF4C-AA1B-E6552E7846E7}" type="presParOf" srcId="{35981D73-D2B3-4342-95DD-EAB7F80C773A}" destId="{E8375FD6-779D-694F-9BBE-27B255E0B893}" srcOrd="6" destOrd="0" presId="urn:microsoft.com/office/officeart/2005/8/layout/hList1"/>
    <dgm:cxn modelId="{73AB461D-3544-0D49-A1FB-A241DC1EB561}" type="presParOf" srcId="{E8375FD6-779D-694F-9BBE-27B255E0B893}" destId="{D9FFC475-3DDE-1547-8111-80E7F27FA280}" srcOrd="0" destOrd="0" presId="urn:microsoft.com/office/officeart/2005/8/layout/hList1"/>
    <dgm:cxn modelId="{F2B84FA7-53F2-FC48-B25C-CEC8A04D7A7B}" type="presParOf" srcId="{E8375FD6-779D-694F-9BBE-27B255E0B893}" destId="{CD6ECB5B-742E-9745-ABB2-859750DAF7B0}" srcOrd="1" destOrd="0" presId="urn:microsoft.com/office/officeart/2005/8/layout/h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2F2C6D-7847-447A-95F6-E9F191C9E762}" type="doc">
      <dgm:prSet loTypeId="urn:microsoft.com/office/officeart/2005/8/layout/bProcess3" loCatId="process" qsTypeId="urn:microsoft.com/office/officeart/2005/8/quickstyle/simple1" qsCatId="simple" csTypeId="urn:microsoft.com/office/officeart/2005/8/colors/accent5_4" csCatId="accent5" phldr="1"/>
      <dgm:spPr/>
      <dgm:t>
        <a:bodyPr/>
        <a:lstStyle/>
        <a:p>
          <a:endParaRPr lang="nl-NL"/>
        </a:p>
      </dgm:t>
    </dgm:pt>
    <dgm:pt modelId="{BA25ACB9-B106-49DE-BE53-1597F0307208}">
      <dgm:prSet phldrT="[Tekst]" custT="1"/>
      <dgm:spPr>
        <a:solidFill>
          <a:srgbClr val="003A81"/>
        </a:solidFill>
      </dgm:spPr>
      <dgm:t>
        <a:bodyPr lIns="0" rIns="0" anchor="t"/>
        <a:lstStyle/>
        <a:p>
          <a:pPr algn="ctr">
            <a:spcAft>
              <a:spcPct val="35000"/>
            </a:spcAft>
          </a:pPr>
          <a:r>
            <a:rPr lang="nl-NL" sz="1500" b="1" dirty="0">
              <a:solidFill>
                <a:srgbClr val="EE7F02"/>
              </a:solidFill>
              <a:latin typeface="Bahnschrift" panose="020B0502040204020203" pitchFamily="34" charset="0"/>
            </a:rPr>
            <a:t>Mei/juni 2025:</a:t>
          </a:r>
        </a:p>
        <a:p>
          <a:pPr algn="ctr">
            <a:spcAft>
              <a:spcPct val="35000"/>
            </a:spcAft>
          </a:pPr>
          <a:r>
            <a:rPr lang="nl-NL" sz="1500" b="0" dirty="0">
              <a:latin typeface="Bahnschrift" panose="020B0502040204020203" pitchFamily="34" charset="0"/>
            </a:rPr>
            <a:t>Bespreking voorstellen met Districtsvoorzitters</a:t>
          </a:r>
        </a:p>
        <a:p>
          <a:pPr algn="ctr">
            <a:spcAft>
              <a:spcPct val="35000"/>
            </a:spcAft>
          </a:pPr>
          <a:r>
            <a:rPr lang="nl-NL" sz="1500" b="0" dirty="0">
              <a:latin typeface="Bahnschrift" panose="020B0502040204020203" pitchFamily="34" charset="0"/>
            </a:rPr>
            <a:t>Aansluitend toelichting aan andere betrokkenen</a:t>
          </a:r>
        </a:p>
      </dgm:t>
    </dgm:pt>
    <dgm:pt modelId="{5F8E5586-2B09-47CD-8DD5-AEFB82B590E3}" type="parTrans" cxnId="{45AF354D-C7FB-473A-A3A9-48B3CE2A8AB0}">
      <dgm:prSet/>
      <dgm:spPr/>
      <dgm:t>
        <a:bodyPr/>
        <a:lstStyle/>
        <a:p>
          <a:endParaRPr lang="nl-NL" sz="1500">
            <a:latin typeface="Bahnschrift" panose="020B0502040204020203" pitchFamily="34" charset="0"/>
          </a:endParaRPr>
        </a:p>
      </dgm:t>
    </dgm:pt>
    <dgm:pt modelId="{F43BADBA-63F5-42C7-8CF4-3C7C66774477}" type="sibTrans" cxnId="{45AF354D-C7FB-473A-A3A9-48B3CE2A8AB0}">
      <dgm:prSet custT="1">
        <dgm:style>
          <a:lnRef idx="0">
            <a:scrgbClr r="0" g="0" b="0"/>
          </a:lnRef>
          <a:fillRef idx="0">
            <a:scrgbClr r="0" g="0" b="0"/>
          </a:fillRef>
          <a:effectRef idx="0">
            <a:scrgbClr r="0" g="0" b="0"/>
          </a:effectRef>
          <a:fontRef idx="minor">
            <a:schemeClr val="tx1"/>
          </a:fontRef>
        </dgm:style>
      </dgm:prSet>
      <dgm:spPr>
        <a:solidFill>
          <a:srgbClr val="EE7F02"/>
        </a:solidFill>
        <a:ln w="127000" cap="flat" cmpd="sng" algn="ctr">
          <a:solidFill>
            <a:schemeClr val="accent2"/>
          </a:solidFill>
          <a:prstDash val="solid"/>
          <a:round/>
          <a:headEnd type="none" w="med" len="med"/>
          <a:tailEnd type="arrow" w="med" len="med"/>
        </a:ln>
      </dgm:spPr>
      <dgm:t>
        <a:bodyPr/>
        <a:lstStyle/>
        <a:p>
          <a:endParaRPr lang="nl-NL" sz="1500">
            <a:latin typeface="Bahnschrift" panose="020B0502040204020203" pitchFamily="34" charset="0"/>
          </a:endParaRPr>
        </a:p>
      </dgm:t>
    </dgm:pt>
    <dgm:pt modelId="{AB7EF1F1-FC3B-457E-89FB-0219F1059F34}">
      <dgm:prSet phldrT="[Tekst]" custT="1"/>
      <dgm:spPr>
        <a:solidFill>
          <a:srgbClr val="003A81"/>
        </a:solidFill>
      </dgm:spPr>
      <dgm:t>
        <a:bodyPr anchor="t"/>
        <a:lstStyle/>
        <a:p>
          <a:r>
            <a:rPr lang="nl-NL" sz="1500" dirty="0">
              <a:solidFill>
                <a:srgbClr val="EE7F02"/>
              </a:solidFill>
              <a:latin typeface="Bahnschrift" panose="020B0502040204020203" pitchFamily="34" charset="0"/>
            </a:rPr>
            <a:t>Zomer 2025:</a:t>
          </a:r>
        </a:p>
        <a:p>
          <a:r>
            <a:rPr lang="nl-NL" sz="1500" dirty="0">
              <a:latin typeface="Bahnschrift" panose="020B0502040204020203" pitchFamily="34" charset="0"/>
            </a:rPr>
            <a:t>Standpuntbepaling districten</a:t>
          </a:r>
          <a:br>
            <a:rPr lang="nl-NL" sz="1500" dirty="0">
              <a:latin typeface="Bahnschrift" panose="020B0502040204020203" pitchFamily="34" charset="0"/>
            </a:rPr>
          </a:br>
          <a:r>
            <a:rPr lang="nl-NL" sz="1500" dirty="0">
              <a:latin typeface="Bahnschrift" panose="020B0502040204020203" pitchFamily="34" charset="0"/>
            </a:rPr>
            <a:t>Overleg met collega-districten in regio</a:t>
          </a:r>
        </a:p>
      </dgm:t>
    </dgm:pt>
    <dgm:pt modelId="{DB9ADB8B-9D43-4C50-9CBD-2E6207CFB59E}" type="parTrans" cxnId="{79EB4A14-3435-4563-862B-000C7CA5E0B5}">
      <dgm:prSet/>
      <dgm:spPr/>
      <dgm:t>
        <a:bodyPr/>
        <a:lstStyle/>
        <a:p>
          <a:endParaRPr lang="nl-NL" sz="1500">
            <a:latin typeface="Bahnschrift" panose="020B0502040204020203" pitchFamily="34" charset="0"/>
          </a:endParaRPr>
        </a:p>
      </dgm:t>
    </dgm:pt>
    <dgm:pt modelId="{DEF18C4E-0663-4905-B131-63C957D4EB44}" type="sibTrans" cxnId="{79EB4A14-3435-4563-862B-000C7CA5E0B5}">
      <dgm:prSet custT="1"/>
      <dgm:spPr>
        <a:solidFill>
          <a:srgbClr val="EE7F02"/>
        </a:solidFill>
        <a:ln w="127000">
          <a:solidFill>
            <a:srgbClr val="EE7F02"/>
          </a:solidFill>
        </a:ln>
      </dgm:spPr>
      <dgm:t>
        <a:bodyPr/>
        <a:lstStyle/>
        <a:p>
          <a:endParaRPr lang="nl-NL" sz="1500">
            <a:latin typeface="Bahnschrift" panose="020B0502040204020203" pitchFamily="34" charset="0"/>
          </a:endParaRPr>
        </a:p>
      </dgm:t>
    </dgm:pt>
    <dgm:pt modelId="{E5B32A56-AAF2-4AD4-9729-028F23E035F3}">
      <dgm:prSet phldrT="[Tekst]" custT="1"/>
      <dgm:spPr>
        <a:solidFill>
          <a:srgbClr val="003A81"/>
        </a:solidFill>
      </dgm:spPr>
      <dgm:t>
        <a:bodyPr lIns="0" rIns="0" anchor="t"/>
        <a:lstStyle/>
        <a:p>
          <a:r>
            <a:rPr lang="nl-NL" sz="1500" dirty="0">
              <a:solidFill>
                <a:srgbClr val="EE7F02"/>
              </a:solidFill>
              <a:latin typeface="Bahnschrift" panose="020B0502040204020203" pitchFamily="34" charset="0"/>
            </a:rPr>
            <a:t>15 november 2025:</a:t>
          </a:r>
        </a:p>
        <a:p>
          <a:r>
            <a:rPr lang="nl-NL" sz="1500" dirty="0">
              <a:latin typeface="Bahnschrift" panose="020B0502040204020203" pitchFamily="34" charset="0"/>
            </a:rPr>
            <a:t>ALV BridgeBond</a:t>
          </a:r>
          <a:br>
            <a:rPr lang="nl-NL" sz="1500" dirty="0">
              <a:latin typeface="Bahnschrift" panose="020B0502040204020203" pitchFamily="34" charset="0"/>
            </a:rPr>
          </a:br>
          <a:r>
            <a:rPr lang="nl-NL" sz="1500" dirty="0">
              <a:latin typeface="Bahnschrift" panose="020B0502040204020203" pitchFamily="34" charset="0"/>
            </a:rPr>
            <a:t>Besluitvorming over voorstellen</a:t>
          </a:r>
          <a:br>
            <a:rPr lang="nl-NL" sz="1500" dirty="0">
              <a:latin typeface="Bahnschrift" panose="020B0502040204020203" pitchFamily="34" charset="0"/>
            </a:rPr>
          </a:br>
          <a:r>
            <a:rPr lang="nl-NL" sz="1500" dirty="0">
              <a:latin typeface="Bahnschrift" panose="020B0502040204020203" pitchFamily="34" charset="0"/>
            </a:rPr>
            <a:t>(voor zover nodig)</a:t>
          </a:r>
        </a:p>
      </dgm:t>
    </dgm:pt>
    <dgm:pt modelId="{E5298A00-B611-4F6C-95B7-D4A61349085D}" type="parTrans" cxnId="{724CB7D6-6E1A-42EE-BE33-AFDDDBF539BB}">
      <dgm:prSet/>
      <dgm:spPr/>
      <dgm:t>
        <a:bodyPr/>
        <a:lstStyle/>
        <a:p>
          <a:endParaRPr lang="nl-NL" sz="1500">
            <a:latin typeface="Bahnschrift" panose="020B0502040204020203" pitchFamily="34" charset="0"/>
          </a:endParaRPr>
        </a:p>
      </dgm:t>
    </dgm:pt>
    <dgm:pt modelId="{E52DEEB0-5583-4FB7-968B-B6FE28B1B429}" type="sibTrans" cxnId="{724CB7D6-6E1A-42EE-BE33-AFDDDBF539BB}">
      <dgm:prSet custT="1"/>
      <dgm:spPr>
        <a:solidFill>
          <a:srgbClr val="EE7F02"/>
        </a:solidFill>
        <a:ln w="63500">
          <a:solidFill>
            <a:srgbClr val="EE7F02"/>
          </a:solidFill>
          <a:prstDash val="dash"/>
        </a:ln>
      </dgm:spPr>
      <dgm:t>
        <a:bodyPr/>
        <a:lstStyle/>
        <a:p>
          <a:endParaRPr lang="nl-NL" sz="1500">
            <a:latin typeface="Bahnschrift" panose="020B0502040204020203" pitchFamily="34" charset="0"/>
          </a:endParaRPr>
        </a:p>
      </dgm:t>
    </dgm:pt>
    <dgm:pt modelId="{B41303FA-25C1-4AAB-B047-A37A16D489AF}">
      <dgm:prSet phldrT="[Tekst]" custT="1"/>
      <dgm:spPr>
        <a:solidFill>
          <a:srgbClr val="003A81"/>
        </a:solidFill>
      </dgm:spPr>
      <dgm:t>
        <a:bodyPr anchor="t"/>
        <a:lstStyle/>
        <a:p>
          <a:r>
            <a:rPr lang="nl-NL" sz="1500" dirty="0">
              <a:solidFill>
                <a:srgbClr val="EE7F02"/>
              </a:solidFill>
              <a:latin typeface="Bahnschrift" panose="020B0502040204020203" pitchFamily="34" charset="0"/>
            </a:rPr>
            <a:t>November 2025:</a:t>
          </a:r>
        </a:p>
        <a:p>
          <a:r>
            <a:rPr lang="nl-NL" sz="1500" dirty="0">
              <a:latin typeface="Bahnschrift" panose="020B0502040204020203" pitchFamily="34" charset="0"/>
            </a:rPr>
            <a:t>Vorming stuurgroep ‘Implementatie nieuwe regiostructuur’ </a:t>
          </a:r>
          <a:br>
            <a:rPr lang="nl-NL" sz="1500" dirty="0">
              <a:latin typeface="Bahnschrift" panose="020B0502040204020203" pitchFamily="34" charset="0"/>
            </a:rPr>
          </a:br>
          <a:r>
            <a:rPr lang="nl-NL" sz="1500" dirty="0">
              <a:latin typeface="Bahnschrift" panose="020B0502040204020203" pitchFamily="34" charset="0"/>
            </a:rPr>
            <a:t>met deelname districten en Bondsbureau</a:t>
          </a:r>
        </a:p>
      </dgm:t>
    </dgm:pt>
    <dgm:pt modelId="{8B6D5179-0DE8-4751-A5D9-FB1345EF5D0A}" type="parTrans" cxnId="{66F1BB35-2F65-4C01-9652-58AB1A832F32}">
      <dgm:prSet/>
      <dgm:spPr/>
      <dgm:t>
        <a:bodyPr/>
        <a:lstStyle/>
        <a:p>
          <a:endParaRPr lang="nl-NL" sz="1500">
            <a:latin typeface="Bahnschrift" panose="020B0502040204020203" pitchFamily="34" charset="0"/>
          </a:endParaRPr>
        </a:p>
      </dgm:t>
    </dgm:pt>
    <dgm:pt modelId="{D7FE04FA-2862-40CC-990A-DE60F04B381D}" type="sibTrans" cxnId="{66F1BB35-2F65-4C01-9652-58AB1A832F32}">
      <dgm:prSet custT="1"/>
      <dgm:spPr>
        <a:solidFill>
          <a:srgbClr val="EE7F02"/>
        </a:solidFill>
        <a:ln w="127000">
          <a:solidFill>
            <a:srgbClr val="EE7F02"/>
          </a:solidFill>
        </a:ln>
      </dgm:spPr>
      <dgm:t>
        <a:bodyPr/>
        <a:lstStyle/>
        <a:p>
          <a:endParaRPr lang="nl-NL" sz="1500">
            <a:latin typeface="Bahnschrift" panose="020B0502040204020203" pitchFamily="34" charset="0"/>
          </a:endParaRPr>
        </a:p>
      </dgm:t>
    </dgm:pt>
    <dgm:pt modelId="{C267B177-162A-4666-A063-26705CD50FAF}">
      <dgm:prSet phldrT="[Tekst]" custT="1"/>
      <dgm:spPr>
        <a:solidFill>
          <a:srgbClr val="003A81"/>
        </a:solidFill>
      </dgm:spPr>
      <dgm:t>
        <a:bodyPr lIns="0" rIns="0" anchor="t"/>
        <a:lstStyle/>
        <a:p>
          <a:pPr algn="ctr">
            <a:spcAft>
              <a:spcPts val="600"/>
            </a:spcAft>
          </a:pPr>
          <a:r>
            <a:rPr lang="nl-NL" sz="1500" dirty="0">
              <a:solidFill>
                <a:srgbClr val="EE7F02"/>
              </a:solidFill>
              <a:latin typeface="Bahnschrift" panose="020B0502040204020203" pitchFamily="34" charset="0"/>
            </a:rPr>
            <a:t>Winter/Voorjaar 2026: </a:t>
          </a:r>
        </a:p>
        <a:p>
          <a:pPr algn="ctr">
            <a:spcAft>
              <a:spcPts val="0"/>
            </a:spcAft>
          </a:pPr>
          <a:r>
            <a:rPr lang="nl-NL" sz="1500" dirty="0">
              <a:latin typeface="Bahnschrift" panose="020B0502040204020203" pitchFamily="34" charset="0"/>
            </a:rPr>
            <a:t>-</a:t>
          </a:r>
          <a:r>
            <a:rPr lang="nl-NL" sz="1400" dirty="0">
              <a:latin typeface="Bahnschrift" panose="020B0502040204020203" pitchFamily="34" charset="0"/>
            </a:rPr>
            <a:t>Vorming </a:t>
          </a:r>
          <a:r>
            <a:rPr lang="nl-NL" sz="1400" dirty="0" err="1">
              <a:latin typeface="Bahnschrift" panose="020B0502040204020203" pitchFamily="34" charset="0"/>
            </a:rPr>
            <a:t>Regiocie’s</a:t>
          </a:r>
          <a:r>
            <a:rPr lang="nl-NL" sz="1400" dirty="0">
              <a:latin typeface="Bahnschrift" panose="020B0502040204020203" pitchFamily="34" charset="0"/>
            </a:rPr>
            <a:t> </a:t>
          </a:r>
        </a:p>
        <a:p>
          <a:pPr algn="ctr">
            <a:spcAft>
              <a:spcPts val="0"/>
            </a:spcAft>
          </a:pPr>
          <a:r>
            <a:rPr lang="nl-NL" sz="1400" dirty="0">
              <a:latin typeface="Bahnschrift" panose="020B0502040204020203" pitchFamily="34" charset="0"/>
            </a:rPr>
            <a:t>- Benoeming coördinator Bond </a:t>
          </a:r>
        </a:p>
        <a:p>
          <a:pPr algn="ctr">
            <a:spcAft>
              <a:spcPts val="0"/>
            </a:spcAft>
          </a:pPr>
          <a:r>
            <a:rPr lang="nl-NL" sz="1400" dirty="0">
              <a:latin typeface="Bahnschrift" panose="020B0502040204020203" pitchFamily="34" charset="0"/>
            </a:rPr>
            <a:t>- Uitwerking vrijwilligersbeleid</a:t>
          </a:r>
        </a:p>
        <a:p>
          <a:pPr algn="ctr">
            <a:spcAft>
              <a:spcPts val="0"/>
            </a:spcAft>
          </a:pPr>
          <a:r>
            <a:rPr lang="nl-NL" sz="1400" dirty="0">
              <a:latin typeface="Bahnschrift" panose="020B0502040204020203" pitchFamily="34" charset="0"/>
            </a:rPr>
            <a:t>- Aanpassen reglementen</a:t>
          </a:r>
        </a:p>
        <a:p>
          <a:pPr algn="ctr">
            <a:spcAft>
              <a:spcPts val="0"/>
            </a:spcAft>
          </a:pPr>
          <a:r>
            <a:rPr lang="nl-NL" sz="1400" dirty="0">
              <a:latin typeface="Bahnschrift" panose="020B0502040204020203" pitchFamily="34" charset="0"/>
            </a:rPr>
            <a:t>- Planning activiteiten en maken competitie indelingen </a:t>
          </a:r>
          <a:r>
            <a:rPr lang="nl-NL" sz="1400">
              <a:latin typeface="Bahnschrift" panose="020B0502040204020203" pitchFamily="34" charset="0"/>
            </a:rPr>
            <a:t>in afstemming met WEKO</a:t>
          </a:r>
          <a:endParaRPr lang="nl-NL" sz="1400" dirty="0">
            <a:latin typeface="Bahnschrift" panose="020B0502040204020203" pitchFamily="34" charset="0"/>
          </a:endParaRPr>
        </a:p>
        <a:p>
          <a:pPr algn="ctr">
            <a:spcAft>
              <a:spcPct val="35000"/>
            </a:spcAft>
          </a:pPr>
          <a:endParaRPr lang="nl-NL" sz="1500" dirty="0">
            <a:latin typeface="Bahnschrift" panose="020B0502040204020203" pitchFamily="34" charset="0"/>
          </a:endParaRPr>
        </a:p>
      </dgm:t>
    </dgm:pt>
    <dgm:pt modelId="{24B286F7-BB5B-4B64-BE62-EC0B40BA199E}" type="parTrans" cxnId="{1D8CD96C-4D22-4463-A21E-27EF10522470}">
      <dgm:prSet/>
      <dgm:spPr/>
      <dgm:t>
        <a:bodyPr/>
        <a:lstStyle/>
        <a:p>
          <a:endParaRPr lang="nl-NL" sz="1500">
            <a:latin typeface="Bahnschrift" panose="020B0502040204020203" pitchFamily="34" charset="0"/>
          </a:endParaRPr>
        </a:p>
      </dgm:t>
    </dgm:pt>
    <dgm:pt modelId="{2B6F2703-CFF8-4397-AF30-866A125FFF56}" type="sibTrans" cxnId="{1D8CD96C-4D22-4463-A21E-27EF10522470}">
      <dgm:prSet custT="1"/>
      <dgm:spPr>
        <a:solidFill>
          <a:srgbClr val="EE7F02"/>
        </a:solidFill>
        <a:ln w="127000">
          <a:solidFill>
            <a:srgbClr val="EE7F02"/>
          </a:solidFill>
        </a:ln>
      </dgm:spPr>
      <dgm:t>
        <a:bodyPr/>
        <a:lstStyle/>
        <a:p>
          <a:endParaRPr lang="nl-NL" sz="1500">
            <a:latin typeface="Bahnschrift" panose="020B0502040204020203" pitchFamily="34" charset="0"/>
          </a:endParaRPr>
        </a:p>
      </dgm:t>
    </dgm:pt>
    <dgm:pt modelId="{C1AC7A73-CB8C-4E69-ADCB-8328A31DDC38}">
      <dgm:prSet custT="1"/>
      <dgm:spPr>
        <a:solidFill>
          <a:srgbClr val="003A81"/>
        </a:solidFill>
      </dgm:spPr>
      <dgm:t>
        <a:bodyPr anchor="t"/>
        <a:lstStyle/>
        <a:p>
          <a:pPr marL="0" marR="0" lvl="0" indent="0" defTabSz="914400" eaLnBrk="1" fontAlgn="auto" latinLnBrk="0" hangingPunct="1">
            <a:lnSpc>
              <a:spcPct val="100000"/>
            </a:lnSpc>
            <a:spcBef>
              <a:spcPts val="0"/>
            </a:spcBef>
            <a:spcAft>
              <a:spcPts val="588"/>
            </a:spcAft>
            <a:buClrTx/>
            <a:buSzTx/>
            <a:buFontTx/>
            <a:buNone/>
            <a:tabLst/>
            <a:defRPr/>
          </a:pPr>
          <a:r>
            <a:rPr lang="nl-NL" sz="1500" dirty="0">
              <a:solidFill>
                <a:srgbClr val="EE7F02"/>
              </a:solidFill>
              <a:latin typeface="Bahnschrift" panose="020B0502040204020203" pitchFamily="34" charset="0"/>
            </a:rPr>
            <a:t>Voor 1 september 2025:</a:t>
          </a:r>
        </a:p>
        <a:p>
          <a:pPr marL="0" marR="0" lvl="0" indent="0" defTabSz="914400" eaLnBrk="1" fontAlgn="auto" latinLnBrk="0" hangingPunct="1">
            <a:lnSpc>
              <a:spcPct val="100000"/>
            </a:lnSpc>
            <a:spcBef>
              <a:spcPts val="0"/>
            </a:spcBef>
            <a:spcAft>
              <a:spcPts val="0"/>
            </a:spcAft>
            <a:buClrTx/>
            <a:buSzTx/>
            <a:buFontTx/>
            <a:buNone/>
            <a:tabLst/>
            <a:defRPr/>
          </a:pPr>
          <a:r>
            <a:rPr lang="nl-NL" sz="1500" dirty="0">
              <a:latin typeface="Bahnschrift" panose="020B0502040204020203" pitchFamily="34" charset="0"/>
            </a:rPr>
            <a:t>Terugkoppeling standpunt districten naar Kernteam</a:t>
          </a:r>
          <a:br>
            <a:rPr lang="nl-NL" sz="1500" dirty="0">
              <a:latin typeface="Bahnschrift" panose="020B0502040204020203" pitchFamily="34" charset="0"/>
            </a:rPr>
          </a:br>
          <a:r>
            <a:rPr lang="nl-NL" sz="1500" dirty="0" err="1">
              <a:latin typeface="Bahnschrift" panose="020B0502040204020203" pitchFamily="34" charset="0"/>
            </a:rPr>
            <a:t>Governance</a:t>
          </a:r>
          <a:r>
            <a:rPr lang="nl-NL" sz="1500" dirty="0">
              <a:latin typeface="Bahnschrift" panose="020B0502040204020203" pitchFamily="34" charset="0"/>
            </a:rPr>
            <a:t> Review</a:t>
          </a:r>
        </a:p>
      </dgm:t>
    </dgm:pt>
    <dgm:pt modelId="{19190B17-3394-430D-A62C-ACAC62961696}" type="parTrans" cxnId="{0D582759-5D29-4B4E-A142-AF87D6A15E9F}">
      <dgm:prSet/>
      <dgm:spPr/>
      <dgm:t>
        <a:bodyPr/>
        <a:lstStyle/>
        <a:p>
          <a:endParaRPr lang="nl-NL" sz="1500">
            <a:latin typeface="Bahnschrift" panose="020B0502040204020203" pitchFamily="34" charset="0"/>
          </a:endParaRPr>
        </a:p>
      </dgm:t>
    </dgm:pt>
    <dgm:pt modelId="{A7E3C112-4B61-4D11-B0A5-1316B049A217}" type="sibTrans" cxnId="{0D582759-5D29-4B4E-A142-AF87D6A15E9F}">
      <dgm:prSet custT="1"/>
      <dgm:spPr>
        <a:solidFill>
          <a:srgbClr val="EE7F02"/>
        </a:solidFill>
        <a:ln w="127000">
          <a:solidFill>
            <a:srgbClr val="EE7F02"/>
          </a:solidFill>
        </a:ln>
      </dgm:spPr>
      <dgm:t>
        <a:bodyPr/>
        <a:lstStyle/>
        <a:p>
          <a:endParaRPr lang="nl-NL" sz="1500">
            <a:latin typeface="Bahnschrift" panose="020B0502040204020203" pitchFamily="34" charset="0"/>
          </a:endParaRPr>
        </a:p>
      </dgm:t>
    </dgm:pt>
    <dgm:pt modelId="{97C7976E-9B37-4B00-A2CF-2AED4CABB6F9}">
      <dgm:prSet custT="1"/>
      <dgm:spPr>
        <a:solidFill>
          <a:srgbClr val="003A81"/>
        </a:solidFill>
      </dgm:spPr>
      <dgm:t>
        <a:bodyPr anchor="t"/>
        <a:lstStyle/>
        <a:p>
          <a:pPr algn="ctr"/>
          <a:r>
            <a:rPr lang="nl-NL" sz="1500" dirty="0">
              <a:solidFill>
                <a:srgbClr val="EE7F02"/>
              </a:solidFill>
              <a:latin typeface="Bahnschrift" panose="020B0502040204020203" pitchFamily="34" charset="0"/>
            </a:rPr>
            <a:t>1 juli 2026:</a:t>
          </a:r>
        </a:p>
        <a:p>
          <a:pPr algn="ctr"/>
          <a:r>
            <a:rPr lang="nl-NL" sz="1500" dirty="0">
              <a:latin typeface="Bahnschrift" panose="020B0502040204020203" pitchFamily="34" charset="0"/>
            </a:rPr>
            <a:t>Nieuwe regiostructuur gaat operationeel</a:t>
          </a:r>
        </a:p>
      </dgm:t>
    </dgm:pt>
    <dgm:pt modelId="{0FBDF9A1-CAF1-4D1F-A7AE-0511ABECFB19}" type="parTrans" cxnId="{E8DA65C1-5ADA-4B91-AC51-464C892C250A}">
      <dgm:prSet/>
      <dgm:spPr/>
      <dgm:t>
        <a:bodyPr/>
        <a:lstStyle/>
        <a:p>
          <a:endParaRPr lang="nl-NL" sz="1500">
            <a:latin typeface="Bahnschrift" panose="020B0502040204020203" pitchFamily="34" charset="0"/>
          </a:endParaRPr>
        </a:p>
      </dgm:t>
    </dgm:pt>
    <dgm:pt modelId="{80335CD4-35B8-4E29-BFDF-9A11DCBE3801}" type="sibTrans" cxnId="{E8DA65C1-5ADA-4B91-AC51-464C892C250A}">
      <dgm:prSet custT="1"/>
      <dgm:spPr>
        <a:solidFill>
          <a:srgbClr val="EE7F02"/>
        </a:solidFill>
        <a:ln w="127000">
          <a:solidFill>
            <a:srgbClr val="EE7F02"/>
          </a:solidFill>
        </a:ln>
      </dgm:spPr>
      <dgm:t>
        <a:bodyPr/>
        <a:lstStyle/>
        <a:p>
          <a:endParaRPr lang="nl-NL" sz="1500">
            <a:latin typeface="Bahnschrift" panose="020B0502040204020203" pitchFamily="34" charset="0"/>
          </a:endParaRPr>
        </a:p>
      </dgm:t>
    </dgm:pt>
    <dgm:pt modelId="{80515857-0ABA-40A1-B2EA-F704830E70CB}">
      <dgm:prSet custT="1"/>
      <dgm:spPr>
        <a:solidFill>
          <a:srgbClr val="003A81"/>
        </a:solidFill>
      </dgm:spPr>
      <dgm:t>
        <a:bodyPr anchor="t"/>
        <a:lstStyle/>
        <a:p>
          <a:pPr algn="ctr"/>
          <a:r>
            <a:rPr lang="nl-NL" sz="1500" dirty="0">
              <a:solidFill>
                <a:srgbClr val="EE7F02"/>
              </a:solidFill>
              <a:latin typeface="Bahnschrift" panose="020B0502040204020203" pitchFamily="34" charset="0"/>
            </a:rPr>
            <a:t>Na 1 juli 2026:</a:t>
          </a:r>
        </a:p>
        <a:p>
          <a:pPr algn="ctr"/>
          <a:r>
            <a:rPr lang="nl-NL" sz="1500" dirty="0">
              <a:latin typeface="Bahnschrift" panose="020B0502040204020203" pitchFamily="34" charset="0"/>
            </a:rPr>
            <a:t>Op termijn ontbinding van huidige districten </a:t>
          </a:r>
        </a:p>
      </dgm:t>
    </dgm:pt>
    <dgm:pt modelId="{01771169-DB35-432A-A0A3-19539999E0A8}" type="parTrans" cxnId="{AE233C74-4CF5-4A81-934C-0488750816D2}">
      <dgm:prSet/>
      <dgm:spPr/>
      <dgm:t>
        <a:bodyPr/>
        <a:lstStyle/>
        <a:p>
          <a:endParaRPr lang="nl-NL" sz="1500">
            <a:latin typeface="Bahnschrift" panose="020B0502040204020203" pitchFamily="34" charset="0"/>
          </a:endParaRPr>
        </a:p>
      </dgm:t>
    </dgm:pt>
    <dgm:pt modelId="{23E7E1AE-BA18-4B2D-BE39-CB4C2A8F5903}" type="sibTrans" cxnId="{AE233C74-4CF5-4A81-934C-0488750816D2}">
      <dgm:prSet/>
      <dgm:spPr/>
      <dgm:t>
        <a:bodyPr/>
        <a:lstStyle/>
        <a:p>
          <a:endParaRPr lang="nl-NL" sz="1500">
            <a:latin typeface="Bahnschrift" panose="020B0502040204020203" pitchFamily="34" charset="0"/>
          </a:endParaRPr>
        </a:p>
      </dgm:t>
    </dgm:pt>
    <dgm:pt modelId="{43C2DD5A-2C2E-4E8E-AB16-0C2384584BC0}" type="pres">
      <dgm:prSet presAssocID="{782F2C6D-7847-447A-95F6-E9F191C9E762}" presName="Name0" presStyleCnt="0">
        <dgm:presLayoutVars>
          <dgm:dir/>
          <dgm:resizeHandles val="exact"/>
        </dgm:presLayoutVars>
      </dgm:prSet>
      <dgm:spPr/>
    </dgm:pt>
    <dgm:pt modelId="{9D01E653-3CD5-462B-A777-AF67F6E12661}" type="pres">
      <dgm:prSet presAssocID="{BA25ACB9-B106-49DE-BE53-1597F0307208}" presName="node" presStyleLbl="node1" presStyleIdx="0" presStyleCnt="8" custScaleX="164136" custScaleY="193816" custLinFactNeighborY="-24519">
        <dgm:presLayoutVars>
          <dgm:bulletEnabled val="1"/>
        </dgm:presLayoutVars>
      </dgm:prSet>
      <dgm:spPr>
        <a:prstGeom prst="roundRect">
          <a:avLst/>
        </a:prstGeom>
      </dgm:spPr>
    </dgm:pt>
    <dgm:pt modelId="{5C198BED-B53C-4A61-B8A5-28446AA20BD1}" type="pres">
      <dgm:prSet presAssocID="{F43BADBA-63F5-42C7-8CF4-3C7C66774477}" presName="sibTrans" presStyleLbl="sibTrans1D1" presStyleIdx="0" presStyleCnt="7"/>
      <dgm:spPr>
        <a:prstGeom prst="rightArrow">
          <a:avLst/>
        </a:prstGeom>
      </dgm:spPr>
    </dgm:pt>
    <dgm:pt modelId="{00A0A5BF-77C3-4FBC-AB93-AFCB272D4689}" type="pres">
      <dgm:prSet presAssocID="{F43BADBA-63F5-42C7-8CF4-3C7C66774477}" presName="connectorText" presStyleLbl="sibTrans1D1" presStyleIdx="0" presStyleCnt="7"/>
      <dgm:spPr/>
    </dgm:pt>
    <dgm:pt modelId="{15896B75-F1AF-44E3-8C68-3B1CE8CDCD66}" type="pres">
      <dgm:prSet presAssocID="{AB7EF1F1-FC3B-457E-89FB-0219F1059F34}" presName="node" presStyleLbl="node1" presStyleIdx="1" presStyleCnt="8" custScaleX="164136" custScaleY="193816" custLinFactNeighborY="-24519">
        <dgm:presLayoutVars>
          <dgm:bulletEnabled val="1"/>
        </dgm:presLayoutVars>
      </dgm:prSet>
      <dgm:spPr>
        <a:prstGeom prst="roundRect">
          <a:avLst/>
        </a:prstGeom>
      </dgm:spPr>
    </dgm:pt>
    <dgm:pt modelId="{0B671D1D-01B8-4D21-9A41-98B4B7EA199F}" type="pres">
      <dgm:prSet presAssocID="{DEF18C4E-0663-4905-B131-63C957D4EB44}" presName="sibTrans" presStyleLbl="sibTrans1D1" presStyleIdx="1" presStyleCnt="7"/>
      <dgm:spPr>
        <a:prstGeom prst="rightArrow">
          <a:avLst/>
        </a:prstGeom>
      </dgm:spPr>
    </dgm:pt>
    <dgm:pt modelId="{EA6E6FD6-C6CB-427E-B941-D7857DEE070D}" type="pres">
      <dgm:prSet presAssocID="{DEF18C4E-0663-4905-B131-63C957D4EB44}" presName="connectorText" presStyleLbl="sibTrans1D1" presStyleIdx="1" presStyleCnt="7"/>
      <dgm:spPr/>
    </dgm:pt>
    <dgm:pt modelId="{500D4BE3-6662-4E7B-8137-D86FCB57BB39}" type="pres">
      <dgm:prSet presAssocID="{C1AC7A73-CB8C-4E69-ADCB-8328A31DDC38}" presName="node" presStyleLbl="node1" presStyleIdx="2" presStyleCnt="8" custScaleX="164136" custScaleY="193816" custLinFactNeighborY="-24519">
        <dgm:presLayoutVars>
          <dgm:bulletEnabled val="1"/>
        </dgm:presLayoutVars>
      </dgm:prSet>
      <dgm:spPr>
        <a:prstGeom prst="roundRect">
          <a:avLst/>
        </a:prstGeom>
      </dgm:spPr>
    </dgm:pt>
    <dgm:pt modelId="{C7C27C9D-0FD8-4198-B311-13E2D481639E}" type="pres">
      <dgm:prSet presAssocID="{A7E3C112-4B61-4D11-B0A5-1316B049A217}" presName="sibTrans" presStyleLbl="sibTrans1D1" presStyleIdx="2" presStyleCnt="7"/>
      <dgm:spPr>
        <a:prstGeom prst="rightArrow">
          <a:avLst/>
        </a:prstGeom>
      </dgm:spPr>
    </dgm:pt>
    <dgm:pt modelId="{AD4A610E-7B02-4D3D-85F5-7D3D7C0AA2CA}" type="pres">
      <dgm:prSet presAssocID="{A7E3C112-4B61-4D11-B0A5-1316B049A217}" presName="connectorText" presStyleLbl="sibTrans1D1" presStyleIdx="2" presStyleCnt="7"/>
      <dgm:spPr/>
    </dgm:pt>
    <dgm:pt modelId="{E7DE2AE7-1761-40B4-BEFE-DABB8981D931}" type="pres">
      <dgm:prSet presAssocID="{E5B32A56-AAF2-4AD4-9729-028F23E035F3}" presName="node" presStyleLbl="node1" presStyleIdx="3" presStyleCnt="8" custScaleX="164136" custScaleY="193816" custLinFactNeighborY="-24519">
        <dgm:presLayoutVars>
          <dgm:bulletEnabled val="1"/>
        </dgm:presLayoutVars>
      </dgm:prSet>
      <dgm:spPr>
        <a:prstGeom prst="roundRect">
          <a:avLst/>
        </a:prstGeom>
      </dgm:spPr>
    </dgm:pt>
    <dgm:pt modelId="{B8248973-400D-4F00-A8DB-AEDBB02DC7F0}" type="pres">
      <dgm:prSet presAssocID="{E52DEEB0-5583-4FB7-968B-B6FE28B1B429}" presName="sibTrans" presStyleLbl="sibTrans1D1" presStyleIdx="3" presStyleCnt="7"/>
      <dgm:spPr/>
    </dgm:pt>
    <dgm:pt modelId="{74D30BEB-099E-4CCE-8179-E771D5A20429}" type="pres">
      <dgm:prSet presAssocID="{E52DEEB0-5583-4FB7-968B-B6FE28B1B429}" presName="connectorText" presStyleLbl="sibTrans1D1" presStyleIdx="3" presStyleCnt="7"/>
      <dgm:spPr/>
    </dgm:pt>
    <dgm:pt modelId="{D9F28E9C-9E49-4201-8E16-473C374DDC82}" type="pres">
      <dgm:prSet presAssocID="{B41303FA-25C1-4AAB-B047-A37A16D489AF}" presName="node" presStyleLbl="node1" presStyleIdx="4" presStyleCnt="8" custScaleX="164136" custScaleY="193816" custLinFactNeighborY="-7203">
        <dgm:presLayoutVars>
          <dgm:bulletEnabled val="1"/>
        </dgm:presLayoutVars>
      </dgm:prSet>
      <dgm:spPr>
        <a:prstGeom prst="roundRect">
          <a:avLst/>
        </a:prstGeom>
      </dgm:spPr>
    </dgm:pt>
    <dgm:pt modelId="{19C4A8AF-DFD7-4279-BFF0-4281593AE4D8}" type="pres">
      <dgm:prSet presAssocID="{D7FE04FA-2862-40CC-990A-DE60F04B381D}" presName="sibTrans" presStyleLbl="sibTrans1D1" presStyleIdx="4" presStyleCnt="7"/>
      <dgm:spPr>
        <a:prstGeom prst="rightArrow">
          <a:avLst/>
        </a:prstGeom>
      </dgm:spPr>
    </dgm:pt>
    <dgm:pt modelId="{5428E500-CE44-4763-A86A-19698FB2AAEE}" type="pres">
      <dgm:prSet presAssocID="{D7FE04FA-2862-40CC-990A-DE60F04B381D}" presName="connectorText" presStyleLbl="sibTrans1D1" presStyleIdx="4" presStyleCnt="7"/>
      <dgm:spPr/>
    </dgm:pt>
    <dgm:pt modelId="{197B0B06-2E9E-4950-9BAD-0D0CF2C60E4D}" type="pres">
      <dgm:prSet presAssocID="{C267B177-162A-4666-A063-26705CD50FAF}" presName="node" presStyleLbl="node1" presStyleIdx="5" presStyleCnt="8" custScaleX="164136" custScaleY="193816" custLinFactNeighborY="-7203">
        <dgm:presLayoutVars>
          <dgm:bulletEnabled val="1"/>
        </dgm:presLayoutVars>
      </dgm:prSet>
      <dgm:spPr>
        <a:prstGeom prst="roundRect">
          <a:avLst/>
        </a:prstGeom>
      </dgm:spPr>
    </dgm:pt>
    <dgm:pt modelId="{1A5ECDA0-FCF1-4B6D-B1B8-D9A929CC0D79}" type="pres">
      <dgm:prSet presAssocID="{2B6F2703-CFF8-4397-AF30-866A125FFF56}" presName="sibTrans" presStyleLbl="sibTrans1D1" presStyleIdx="5" presStyleCnt="7"/>
      <dgm:spPr>
        <a:prstGeom prst="rightArrow">
          <a:avLst/>
        </a:prstGeom>
      </dgm:spPr>
    </dgm:pt>
    <dgm:pt modelId="{E3A0FF76-7BD3-4498-BEE8-BD7506771803}" type="pres">
      <dgm:prSet presAssocID="{2B6F2703-CFF8-4397-AF30-866A125FFF56}" presName="connectorText" presStyleLbl="sibTrans1D1" presStyleIdx="5" presStyleCnt="7"/>
      <dgm:spPr/>
    </dgm:pt>
    <dgm:pt modelId="{1C106D24-00DD-4CA6-9A2E-6EDBA981DD11}" type="pres">
      <dgm:prSet presAssocID="{97C7976E-9B37-4B00-A2CF-2AED4CABB6F9}" presName="node" presStyleLbl="node1" presStyleIdx="6" presStyleCnt="8" custScaleX="164136" custScaleY="193816" custLinFactNeighborY="-7203">
        <dgm:presLayoutVars>
          <dgm:bulletEnabled val="1"/>
        </dgm:presLayoutVars>
      </dgm:prSet>
      <dgm:spPr>
        <a:prstGeom prst="roundRect">
          <a:avLst/>
        </a:prstGeom>
      </dgm:spPr>
    </dgm:pt>
    <dgm:pt modelId="{2D283DFF-964C-4E08-BFB5-E233963880CD}" type="pres">
      <dgm:prSet presAssocID="{80335CD4-35B8-4E29-BFDF-9A11DCBE3801}" presName="sibTrans" presStyleLbl="sibTrans1D1" presStyleIdx="6" presStyleCnt="7"/>
      <dgm:spPr>
        <a:prstGeom prst="rightArrow">
          <a:avLst/>
        </a:prstGeom>
      </dgm:spPr>
    </dgm:pt>
    <dgm:pt modelId="{C6B720F5-F443-4E95-9908-A91AF41DE950}" type="pres">
      <dgm:prSet presAssocID="{80335CD4-35B8-4E29-BFDF-9A11DCBE3801}" presName="connectorText" presStyleLbl="sibTrans1D1" presStyleIdx="6" presStyleCnt="7"/>
      <dgm:spPr/>
    </dgm:pt>
    <dgm:pt modelId="{260A9557-7FBE-4A56-8F5D-D3DF871E06B5}" type="pres">
      <dgm:prSet presAssocID="{80515857-0ABA-40A1-B2EA-F704830E70CB}" presName="node" presStyleLbl="node1" presStyleIdx="7" presStyleCnt="8" custScaleX="164136" custScaleY="193816" custLinFactNeighborY="-7203">
        <dgm:presLayoutVars>
          <dgm:bulletEnabled val="1"/>
        </dgm:presLayoutVars>
      </dgm:prSet>
      <dgm:spPr>
        <a:prstGeom prst="roundRect">
          <a:avLst/>
        </a:prstGeom>
      </dgm:spPr>
    </dgm:pt>
  </dgm:ptLst>
  <dgm:cxnLst>
    <dgm:cxn modelId="{BB749301-9517-4840-9998-3DB190A3E403}" type="presOf" srcId="{A7E3C112-4B61-4D11-B0A5-1316B049A217}" destId="{C7C27C9D-0FD8-4198-B311-13E2D481639E}" srcOrd="0" destOrd="0" presId="urn:microsoft.com/office/officeart/2005/8/layout/bProcess3"/>
    <dgm:cxn modelId="{79EB4A14-3435-4563-862B-000C7CA5E0B5}" srcId="{782F2C6D-7847-447A-95F6-E9F191C9E762}" destId="{AB7EF1F1-FC3B-457E-89FB-0219F1059F34}" srcOrd="1" destOrd="0" parTransId="{DB9ADB8B-9D43-4C50-9CBD-2E6207CFB59E}" sibTransId="{DEF18C4E-0663-4905-B131-63C957D4EB44}"/>
    <dgm:cxn modelId="{4ADBDB14-7A6B-4505-A0CC-3784B7CF424D}" type="presOf" srcId="{E5B32A56-AAF2-4AD4-9729-028F23E035F3}" destId="{E7DE2AE7-1761-40B4-BEFE-DABB8981D931}" srcOrd="0" destOrd="0" presId="urn:microsoft.com/office/officeart/2005/8/layout/bProcess3"/>
    <dgm:cxn modelId="{26165F20-71FB-494E-9459-8D52BA2F1A67}" type="presOf" srcId="{D7FE04FA-2862-40CC-990A-DE60F04B381D}" destId="{5428E500-CE44-4763-A86A-19698FB2AAEE}" srcOrd="1" destOrd="0" presId="urn:microsoft.com/office/officeart/2005/8/layout/bProcess3"/>
    <dgm:cxn modelId="{42CDE329-75AB-4878-8566-09D8F1DC044D}" type="presOf" srcId="{D7FE04FA-2862-40CC-990A-DE60F04B381D}" destId="{19C4A8AF-DFD7-4279-BFF0-4281593AE4D8}" srcOrd="0" destOrd="0" presId="urn:microsoft.com/office/officeart/2005/8/layout/bProcess3"/>
    <dgm:cxn modelId="{8612C032-038D-4AF3-8A03-49387F8BCCBC}" type="presOf" srcId="{BA25ACB9-B106-49DE-BE53-1597F0307208}" destId="{9D01E653-3CD5-462B-A777-AF67F6E12661}" srcOrd="0" destOrd="0" presId="urn:microsoft.com/office/officeart/2005/8/layout/bProcess3"/>
    <dgm:cxn modelId="{66F1BB35-2F65-4C01-9652-58AB1A832F32}" srcId="{782F2C6D-7847-447A-95F6-E9F191C9E762}" destId="{B41303FA-25C1-4AAB-B047-A37A16D489AF}" srcOrd="4" destOrd="0" parTransId="{8B6D5179-0DE8-4751-A5D9-FB1345EF5D0A}" sibTransId="{D7FE04FA-2862-40CC-990A-DE60F04B381D}"/>
    <dgm:cxn modelId="{693E0845-B5B5-4F8A-9E3E-3DB4D9AC85C2}" type="presOf" srcId="{2B6F2703-CFF8-4397-AF30-866A125FFF56}" destId="{1A5ECDA0-FCF1-4B6D-B1B8-D9A929CC0D79}" srcOrd="0" destOrd="0" presId="urn:microsoft.com/office/officeart/2005/8/layout/bProcess3"/>
    <dgm:cxn modelId="{6AA9BF46-831E-4BDE-BEA1-90DB2CF12415}" type="presOf" srcId="{E52DEEB0-5583-4FB7-968B-B6FE28B1B429}" destId="{B8248973-400D-4F00-A8DB-AEDBB02DC7F0}" srcOrd="0" destOrd="0" presId="urn:microsoft.com/office/officeart/2005/8/layout/bProcess3"/>
    <dgm:cxn modelId="{72FEB94A-3CA6-4B25-BFF2-3D32650B1F81}" type="presOf" srcId="{80335CD4-35B8-4E29-BFDF-9A11DCBE3801}" destId="{C6B720F5-F443-4E95-9908-A91AF41DE950}" srcOrd="1" destOrd="0" presId="urn:microsoft.com/office/officeart/2005/8/layout/bProcess3"/>
    <dgm:cxn modelId="{1D8CD96C-4D22-4463-A21E-27EF10522470}" srcId="{782F2C6D-7847-447A-95F6-E9F191C9E762}" destId="{C267B177-162A-4666-A063-26705CD50FAF}" srcOrd="5" destOrd="0" parTransId="{24B286F7-BB5B-4B64-BE62-EC0B40BA199E}" sibTransId="{2B6F2703-CFF8-4397-AF30-866A125FFF56}"/>
    <dgm:cxn modelId="{45AF354D-C7FB-473A-A3A9-48B3CE2A8AB0}" srcId="{782F2C6D-7847-447A-95F6-E9F191C9E762}" destId="{BA25ACB9-B106-49DE-BE53-1597F0307208}" srcOrd="0" destOrd="0" parTransId="{5F8E5586-2B09-47CD-8DD5-AEFB82B590E3}" sibTransId="{F43BADBA-63F5-42C7-8CF4-3C7C66774477}"/>
    <dgm:cxn modelId="{AE233C74-4CF5-4A81-934C-0488750816D2}" srcId="{782F2C6D-7847-447A-95F6-E9F191C9E762}" destId="{80515857-0ABA-40A1-B2EA-F704830E70CB}" srcOrd="7" destOrd="0" parTransId="{01771169-DB35-432A-A0A3-19539999E0A8}" sibTransId="{23E7E1AE-BA18-4B2D-BE39-CB4C2A8F5903}"/>
    <dgm:cxn modelId="{A10C8677-4DBD-4AAA-81FE-88BA8BCFE4FB}" type="presOf" srcId="{782F2C6D-7847-447A-95F6-E9F191C9E762}" destId="{43C2DD5A-2C2E-4E8E-AB16-0C2384584BC0}" srcOrd="0" destOrd="0" presId="urn:microsoft.com/office/officeart/2005/8/layout/bProcess3"/>
    <dgm:cxn modelId="{0D582759-5D29-4B4E-A142-AF87D6A15E9F}" srcId="{782F2C6D-7847-447A-95F6-E9F191C9E762}" destId="{C1AC7A73-CB8C-4E69-ADCB-8328A31DDC38}" srcOrd="2" destOrd="0" parTransId="{19190B17-3394-430D-A62C-ACAC62961696}" sibTransId="{A7E3C112-4B61-4D11-B0A5-1316B049A217}"/>
    <dgm:cxn modelId="{095C3779-7B07-4D30-9C4F-31FDBB7253A2}" type="presOf" srcId="{A7E3C112-4B61-4D11-B0A5-1316B049A217}" destId="{AD4A610E-7B02-4D3D-85F5-7D3D7C0AA2CA}" srcOrd="1" destOrd="0" presId="urn:microsoft.com/office/officeart/2005/8/layout/bProcess3"/>
    <dgm:cxn modelId="{9859A58B-27FD-45C3-836D-25EA6B2FEC01}" type="presOf" srcId="{2B6F2703-CFF8-4397-AF30-866A125FFF56}" destId="{E3A0FF76-7BD3-4498-BEE8-BD7506771803}" srcOrd="1" destOrd="0" presId="urn:microsoft.com/office/officeart/2005/8/layout/bProcess3"/>
    <dgm:cxn modelId="{917F408C-FD77-46F3-A0E4-D2EAB03DAD2C}" type="presOf" srcId="{80335CD4-35B8-4E29-BFDF-9A11DCBE3801}" destId="{2D283DFF-964C-4E08-BFB5-E233963880CD}" srcOrd="0" destOrd="0" presId="urn:microsoft.com/office/officeart/2005/8/layout/bProcess3"/>
    <dgm:cxn modelId="{695C19A7-6115-408E-91EC-B4D846DE810D}" type="presOf" srcId="{80515857-0ABA-40A1-B2EA-F704830E70CB}" destId="{260A9557-7FBE-4A56-8F5D-D3DF871E06B5}" srcOrd="0" destOrd="0" presId="urn:microsoft.com/office/officeart/2005/8/layout/bProcess3"/>
    <dgm:cxn modelId="{24A125B4-A91A-4EFE-8B45-AB8B8C49A6B2}" type="presOf" srcId="{AB7EF1F1-FC3B-457E-89FB-0219F1059F34}" destId="{15896B75-F1AF-44E3-8C68-3B1CE8CDCD66}" srcOrd="0" destOrd="0" presId="urn:microsoft.com/office/officeart/2005/8/layout/bProcess3"/>
    <dgm:cxn modelId="{DCE7B9B6-6BE5-4577-8032-CB98DA338092}" type="presOf" srcId="{97C7976E-9B37-4B00-A2CF-2AED4CABB6F9}" destId="{1C106D24-00DD-4CA6-9A2E-6EDBA981DD11}" srcOrd="0" destOrd="0" presId="urn:microsoft.com/office/officeart/2005/8/layout/bProcess3"/>
    <dgm:cxn modelId="{29BAABC0-EF1B-4348-8737-226C800BFDAF}" type="presOf" srcId="{C267B177-162A-4666-A063-26705CD50FAF}" destId="{197B0B06-2E9E-4950-9BAD-0D0CF2C60E4D}" srcOrd="0" destOrd="0" presId="urn:microsoft.com/office/officeart/2005/8/layout/bProcess3"/>
    <dgm:cxn modelId="{E8DA65C1-5ADA-4B91-AC51-464C892C250A}" srcId="{782F2C6D-7847-447A-95F6-E9F191C9E762}" destId="{97C7976E-9B37-4B00-A2CF-2AED4CABB6F9}" srcOrd="6" destOrd="0" parTransId="{0FBDF9A1-CAF1-4D1F-A7AE-0511ABECFB19}" sibTransId="{80335CD4-35B8-4E29-BFDF-9A11DCBE3801}"/>
    <dgm:cxn modelId="{799BF9C2-F996-4E41-BFDC-637B74604E48}" type="presOf" srcId="{F43BADBA-63F5-42C7-8CF4-3C7C66774477}" destId="{00A0A5BF-77C3-4FBC-AB93-AFCB272D4689}" srcOrd="1" destOrd="0" presId="urn:microsoft.com/office/officeart/2005/8/layout/bProcess3"/>
    <dgm:cxn modelId="{7FB5F7C4-AD04-461E-9192-6419E1F28E88}" type="presOf" srcId="{DEF18C4E-0663-4905-B131-63C957D4EB44}" destId="{0B671D1D-01B8-4D21-9A41-98B4B7EA199F}" srcOrd="0" destOrd="0" presId="urn:microsoft.com/office/officeart/2005/8/layout/bProcess3"/>
    <dgm:cxn modelId="{B7F527CB-93FE-4B39-B2AF-8739E5AABFEC}" type="presOf" srcId="{B41303FA-25C1-4AAB-B047-A37A16D489AF}" destId="{D9F28E9C-9E49-4201-8E16-473C374DDC82}" srcOrd="0" destOrd="0" presId="urn:microsoft.com/office/officeart/2005/8/layout/bProcess3"/>
    <dgm:cxn modelId="{724CB7D6-6E1A-42EE-BE33-AFDDDBF539BB}" srcId="{782F2C6D-7847-447A-95F6-E9F191C9E762}" destId="{E5B32A56-AAF2-4AD4-9729-028F23E035F3}" srcOrd="3" destOrd="0" parTransId="{E5298A00-B611-4F6C-95B7-D4A61349085D}" sibTransId="{E52DEEB0-5583-4FB7-968B-B6FE28B1B429}"/>
    <dgm:cxn modelId="{07E610D8-C194-4D11-A645-0C2D569C0F31}" type="presOf" srcId="{C1AC7A73-CB8C-4E69-ADCB-8328A31DDC38}" destId="{500D4BE3-6662-4E7B-8137-D86FCB57BB39}" srcOrd="0" destOrd="0" presId="urn:microsoft.com/office/officeart/2005/8/layout/bProcess3"/>
    <dgm:cxn modelId="{575666DF-0903-4D83-BC1D-2B0255DB2F55}" type="presOf" srcId="{DEF18C4E-0663-4905-B131-63C957D4EB44}" destId="{EA6E6FD6-C6CB-427E-B941-D7857DEE070D}" srcOrd="1" destOrd="0" presId="urn:microsoft.com/office/officeart/2005/8/layout/bProcess3"/>
    <dgm:cxn modelId="{3660C8E0-CCDD-42DD-A993-9E9364F406F4}" type="presOf" srcId="{E52DEEB0-5583-4FB7-968B-B6FE28B1B429}" destId="{74D30BEB-099E-4CCE-8179-E771D5A20429}" srcOrd="1" destOrd="0" presId="urn:microsoft.com/office/officeart/2005/8/layout/bProcess3"/>
    <dgm:cxn modelId="{EB3522E6-5572-4809-87EA-2B9F777D6319}" type="presOf" srcId="{F43BADBA-63F5-42C7-8CF4-3C7C66774477}" destId="{5C198BED-B53C-4A61-B8A5-28446AA20BD1}" srcOrd="0" destOrd="0" presId="urn:microsoft.com/office/officeart/2005/8/layout/bProcess3"/>
    <dgm:cxn modelId="{390C8BED-F019-4F1A-BCBE-CA15E93352BA}" type="presParOf" srcId="{43C2DD5A-2C2E-4E8E-AB16-0C2384584BC0}" destId="{9D01E653-3CD5-462B-A777-AF67F6E12661}" srcOrd="0" destOrd="0" presId="urn:microsoft.com/office/officeart/2005/8/layout/bProcess3"/>
    <dgm:cxn modelId="{5945A00F-187E-472E-B08A-84AA4E5703FF}" type="presParOf" srcId="{43C2DD5A-2C2E-4E8E-AB16-0C2384584BC0}" destId="{5C198BED-B53C-4A61-B8A5-28446AA20BD1}" srcOrd="1" destOrd="0" presId="urn:microsoft.com/office/officeart/2005/8/layout/bProcess3"/>
    <dgm:cxn modelId="{835ADA66-3608-4D36-89F0-6AA43622E054}" type="presParOf" srcId="{5C198BED-B53C-4A61-B8A5-28446AA20BD1}" destId="{00A0A5BF-77C3-4FBC-AB93-AFCB272D4689}" srcOrd="0" destOrd="0" presId="urn:microsoft.com/office/officeart/2005/8/layout/bProcess3"/>
    <dgm:cxn modelId="{2C2A1415-E562-4C72-8DCF-7D8A1C5E0B26}" type="presParOf" srcId="{43C2DD5A-2C2E-4E8E-AB16-0C2384584BC0}" destId="{15896B75-F1AF-44E3-8C68-3B1CE8CDCD66}" srcOrd="2" destOrd="0" presId="urn:microsoft.com/office/officeart/2005/8/layout/bProcess3"/>
    <dgm:cxn modelId="{D178B0D7-9FF5-4D05-A3FF-D7B93221B02D}" type="presParOf" srcId="{43C2DD5A-2C2E-4E8E-AB16-0C2384584BC0}" destId="{0B671D1D-01B8-4D21-9A41-98B4B7EA199F}" srcOrd="3" destOrd="0" presId="urn:microsoft.com/office/officeart/2005/8/layout/bProcess3"/>
    <dgm:cxn modelId="{0D7E9554-F775-411E-8955-8E973B72F8B1}" type="presParOf" srcId="{0B671D1D-01B8-4D21-9A41-98B4B7EA199F}" destId="{EA6E6FD6-C6CB-427E-B941-D7857DEE070D}" srcOrd="0" destOrd="0" presId="urn:microsoft.com/office/officeart/2005/8/layout/bProcess3"/>
    <dgm:cxn modelId="{7B7AD7EB-2E45-430C-94CC-439BFD46C237}" type="presParOf" srcId="{43C2DD5A-2C2E-4E8E-AB16-0C2384584BC0}" destId="{500D4BE3-6662-4E7B-8137-D86FCB57BB39}" srcOrd="4" destOrd="0" presId="urn:microsoft.com/office/officeart/2005/8/layout/bProcess3"/>
    <dgm:cxn modelId="{55AA361E-147C-4E73-B323-742CE003393E}" type="presParOf" srcId="{43C2DD5A-2C2E-4E8E-AB16-0C2384584BC0}" destId="{C7C27C9D-0FD8-4198-B311-13E2D481639E}" srcOrd="5" destOrd="0" presId="urn:microsoft.com/office/officeart/2005/8/layout/bProcess3"/>
    <dgm:cxn modelId="{E7F27826-EF0E-4707-87DC-3450D8190828}" type="presParOf" srcId="{C7C27C9D-0FD8-4198-B311-13E2D481639E}" destId="{AD4A610E-7B02-4D3D-85F5-7D3D7C0AA2CA}" srcOrd="0" destOrd="0" presId="urn:microsoft.com/office/officeart/2005/8/layout/bProcess3"/>
    <dgm:cxn modelId="{BE92C56D-BA2D-4FE3-BDBD-603A244D97C9}" type="presParOf" srcId="{43C2DD5A-2C2E-4E8E-AB16-0C2384584BC0}" destId="{E7DE2AE7-1761-40B4-BEFE-DABB8981D931}" srcOrd="6" destOrd="0" presId="urn:microsoft.com/office/officeart/2005/8/layout/bProcess3"/>
    <dgm:cxn modelId="{A832C36C-89D7-4CA2-8E4B-4B199B9CB216}" type="presParOf" srcId="{43C2DD5A-2C2E-4E8E-AB16-0C2384584BC0}" destId="{B8248973-400D-4F00-A8DB-AEDBB02DC7F0}" srcOrd="7" destOrd="0" presId="urn:microsoft.com/office/officeart/2005/8/layout/bProcess3"/>
    <dgm:cxn modelId="{7B12CE0B-DDB3-460C-B0E4-D52BEEF29403}" type="presParOf" srcId="{B8248973-400D-4F00-A8DB-AEDBB02DC7F0}" destId="{74D30BEB-099E-4CCE-8179-E771D5A20429}" srcOrd="0" destOrd="0" presId="urn:microsoft.com/office/officeart/2005/8/layout/bProcess3"/>
    <dgm:cxn modelId="{B9D8C2F8-1AAF-4FF7-A567-28E5B2DDBDA4}" type="presParOf" srcId="{43C2DD5A-2C2E-4E8E-AB16-0C2384584BC0}" destId="{D9F28E9C-9E49-4201-8E16-473C374DDC82}" srcOrd="8" destOrd="0" presId="urn:microsoft.com/office/officeart/2005/8/layout/bProcess3"/>
    <dgm:cxn modelId="{C49CC0F9-4770-415C-91D0-A3604474FFCE}" type="presParOf" srcId="{43C2DD5A-2C2E-4E8E-AB16-0C2384584BC0}" destId="{19C4A8AF-DFD7-4279-BFF0-4281593AE4D8}" srcOrd="9" destOrd="0" presId="urn:microsoft.com/office/officeart/2005/8/layout/bProcess3"/>
    <dgm:cxn modelId="{AD2BE662-DCF2-4EDD-B84D-0CAA7A604847}" type="presParOf" srcId="{19C4A8AF-DFD7-4279-BFF0-4281593AE4D8}" destId="{5428E500-CE44-4763-A86A-19698FB2AAEE}" srcOrd="0" destOrd="0" presId="urn:microsoft.com/office/officeart/2005/8/layout/bProcess3"/>
    <dgm:cxn modelId="{74BE2361-98D4-4522-81B5-F371318FA07C}" type="presParOf" srcId="{43C2DD5A-2C2E-4E8E-AB16-0C2384584BC0}" destId="{197B0B06-2E9E-4950-9BAD-0D0CF2C60E4D}" srcOrd="10" destOrd="0" presId="urn:microsoft.com/office/officeart/2005/8/layout/bProcess3"/>
    <dgm:cxn modelId="{786F125B-7D0F-4316-AE2D-150ABBEE43F1}" type="presParOf" srcId="{43C2DD5A-2C2E-4E8E-AB16-0C2384584BC0}" destId="{1A5ECDA0-FCF1-4B6D-B1B8-D9A929CC0D79}" srcOrd="11" destOrd="0" presId="urn:microsoft.com/office/officeart/2005/8/layout/bProcess3"/>
    <dgm:cxn modelId="{C1588565-4B04-4B0E-AD5F-4781F1D0C832}" type="presParOf" srcId="{1A5ECDA0-FCF1-4B6D-B1B8-D9A929CC0D79}" destId="{E3A0FF76-7BD3-4498-BEE8-BD7506771803}" srcOrd="0" destOrd="0" presId="urn:microsoft.com/office/officeart/2005/8/layout/bProcess3"/>
    <dgm:cxn modelId="{41544930-A86A-4E92-B382-3306A39D886C}" type="presParOf" srcId="{43C2DD5A-2C2E-4E8E-AB16-0C2384584BC0}" destId="{1C106D24-00DD-4CA6-9A2E-6EDBA981DD11}" srcOrd="12" destOrd="0" presId="urn:microsoft.com/office/officeart/2005/8/layout/bProcess3"/>
    <dgm:cxn modelId="{A398490B-1436-409A-ADCF-714C856ADDF1}" type="presParOf" srcId="{43C2DD5A-2C2E-4E8E-AB16-0C2384584BC0}" destId="{2D283DFF-964C-4E08-BFB5-E233963880CD}" srcOrd="13" destOrd="0" presId="urn:microsoft.com/office/officeart/2005/8/layout/bProcess3"/>
    <dgm:cxn modelId="{9278B38A-139A-4AF5-8146-F79446042332}" type="presParOf" srcId="{2D283DFF-964C-4E08-BFB5-E233963880CD}" destId="{C6B720F5-F443-4E95-9908-A91AF41DE950}" srcOrd="0" destOrd="0" presId="urn:microsoft.com/office/officeart/2005/8/layout/bProcess3"/>
    <dgm:cxn modelId="{811DD02C-2609-40DF-B431-15F817E625D7}" type="presParOf" srcId="{43C2DD5A-2C2E-4E8E-AB16-0C2384584BC0}" destId="{260A9557-7FBE-4A56-8F5D-D3DF871E06B5}" srcOrd="14" destOrd="0" presId="urn:microsoft.com/office/officeart/2005/8/layout/bProcess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954B46-E5B9-4266-A60E-243DFDFD6A96}">
      <dsp:nvSpPr>
        <dsp:cNvPr id="0" name=""/>
        <dsp:cNvSpPr/>
      </dsp:nvSpPr>
      <dsp:spPr>
        <a:xfrm>
          <a:off x="5416216" y="2463927"/>
          <a:ext cx="4242013" cy="490811"/>
        </a:xfrm>
        <a:custGeom>
          <a:avLst/>
          <a:gdLst/>
          <a:ahLst/>
          <a:cxnLst/>
          <a:rect l="0" t="0" r="0" b="0"/>
          <a:pathLst>
            <a:path>
              <a:moveTo>
                <a:pt x="0" y="0"/>
              </a:moveTo>
              <a:lnTo>
                <a:pt x="0" y="245405"/>
              </a:lnTo>
              <a:lnTo>
                <a:pt x="4242013" y="245405"/>
              </a:lnTo>
              <a:lnTo>
                <a:pt x="4242013" y="490811"/>
              </a:lnTo>
            </a:path>
          </a:pathLst>
        </a:custGeom>
        <a:noFill/>
        <a:ln w="38100" cap="flat" cmpd="sng" algn="ctr">
          <a:solidFill>
            <a:srgbClr val="003A81"/>
          </a:solidFill>
          <a:prstDash val="solid"/>
          <a:miter lim="800000"/>
        </a:ln>
        <a:effectLst/>
      </dsp:spPr>
      <dsp:style>
        <a:lnRef idx="2">
          <a:scrgbClr r="0" g="0" b="0"/>
        </a:lnRef>
        <a:fillRef idx="0">
          <a:scrgbClr r="0" g="0" b="0"/>
        </a:fillRef>
        <a:effectRef idx="0">
          <a:scrgbClr r="0" g="0" b="0"/>
        </a:effectRef>
        <a:fontRef idx="minor"/>
      </dsp:style>
    </dsp:sp>
    <dsp:sp modelId="{998FC8B6-0194-42E0-9B06-779DCCED7BAE}">
      <dsp:nvSpPr>
        <dsp:cNvPr id="0" name=""/>
        <dsp:cNvSpPr/>
      </dsp:nvSpPr>
      <dsp:spPr>
        <a:xfrm>
          <a:off x="5416216" y="2463927"/>
          <a:ext cx="1414004" cy="490811"/>
        </a:xfrm>
        <a:custGeom>
          <a:avLst/>
          <a:gdLst/>
          <a:ahLst/>
          <a:cxnLst/>
          <a:rect l="0" t="0" r="0" b="0"/>
          <a:pathLst>
            <a:path>
              <a:moveTo>
                <a:pt x="0" y="0"/>
              </a:moveTo>
              <a:lnTo>
                <a:pt x="0" y="245405"/>
              </a:lnTo>
              <a:lnTo>
                <a:pt x="1414004" y="245405"/>
              </a:lnTo>
              <a:lnTo>
                <a:pt x="1414004" y="490811"/>
              </a:lnTo>
            </a:path>
          </a:pathLst>
        </a:custGeom>
        <a:noFill/>
        <a:ln w="38100" cap="flat" cmpd="sng" algn="ctr">
          <a:solidFill>
            <a:srgbClr val="003A81"/>
          </a:solidFill>
          <a:prstDash val="solid"/>
          <a:miter lim="800000"/>
        </a:ln>
        <a:effectLst/>
      </dsp:spPr>
      <dsp:style>
        <a:lnRef idx="2">
          <a:scrgbClr r="0" g="0" b="0"/>
        </a:lnRef>
        <a:fillRef idx="0">
          <a:scrgbClr r="0" g="0" b="0"/>
        </a:fillRef>
        <a:effectRef idx="0">
          <a:scrgbClr r="0" g="0" b="0"/>
        </a:effectRef>
        <a:fontRef idx="minor"/>
      </dsp:style>
    </dsp:sp>
    <dsp:sp modelId="{FCF86FB2-F173-4506-9F92-B789FD4C0361}">
      <dsp:nvSpPr>
        <dsp:cNvPr id="0" name=""/>
        <dsp:cNvSpPr/>
      </dsp:nvSpPr>
      <dsp:spPr>
        <a:xfrm>
          <a:off x="4002211" y="2463927"/>
          <a:ext cx="1414004" cy="490811"/>
        </a:xfrm>
        <a:custGeom>
          <a:avLst/>
          <a:gdLst/>
          <a:ahLst/>
          <a:cxnLst/>
          <a:rect l="0" t="0" r="0" b="0"/>
          <a:pathLst>
            <a:path>
              <a:moveTo>
                <a:pt x="1414004" y="0"/>
              </a:moveTo>
              <a:lnTo>
                <a:pt x="1414004" y="245405"/>
              </a:lnTo>
              <a:lnTo>
                <a:pt x="0" y="245405"/>
              </a:lnTo>
              <a:lnTo>
                <a:pt x="0" y="490811"/>
              </a:lnTo>
            </a:path>
          </a:pathLst>
        </a:custGeom>
        <a:noFill/>
        <a:ln w="38100" cap="flat" cmpd="sng" algn="ctr">
          <a:solidFill>
            <a:srgbClr val="003A81"/>
          </a:solidFill>
          <a:prstDash val="solid"/>
          <a:miter lim="800000"/>
        </a:ln>
        <a:effectLst/>
      </dsp:spPr>
      <dsp:style>
        <a:lnRef idx="2">
          <a:scrgbClr r="0" g="0" b="0"/>
        </a:lnRef>
        <a:fillRef idx="0">
          <a:scrgbClr r="0" g="0" b="0"/>
        </a:fillRef>
        <a:effectRef idx="0">
          <a:scrgbClr r="0" g="0" b="0"/>
        </a:effectRef>
        <a:fontRef idx="minor"/>
      </dsp:style>
    </dsp:sp>
    <dsp:sp modelId="{8F0703DC-98E9-4BC5-AC74-D20D31844518}">
      <dsp:nvSpPr>
        <dsp:cNvPr id="0" name=""/>
        <dsp:cNvSpPr/>
      </dsp:nvSpPr>
      <dsp:spPr>
        <a:xfrm>
          <a:off x="1174202" y="2463927"/>
          <a:ext cx="4242013" cy="490811"/>
        </a:xfrm>
        <a:custGeom>
          <a:avLst/>
          <a:gdLst/>
          <a:ahLst/>
          <a:cxnLst/>
          <a:rect l="0" t="0" r="0" b="0"/>
          <a:pathLst>
            <a:path>
              <a:moveTo>
                <a:pt x="4242013" y="0"/>
              </a:moveTo>
              <a:lnTo>
                <a:pt x="4242013" y="245405"/>
              </a:lnTo>
              <a:lnTo>
                <a:pt x="0" y="245405"/>
              </a:lnTo>
              <a:lnTo>
                <a:pt x="0" y="490811"/>
              </a:lnTo>
            </a:path>
          </a:pathLst>
        </a:custGeom>
        <a:noFill/>
        <a:ln w="38100" cap="flat" cmpd="sng" algn="ctr">
          <a:solidFill>
            <a:srgbClr val="003A81"/>
          </a:solidFill>
          <a:prstDash val="solid"/>
          <a:miter lim="800000"/>
        </a:ln>
        <a:effectLst/>
      </dsp:spPr>
      <dsp:style>
        <a:lnRef idx="2">
          <a:scrgbClr r="0" g="0" b="0"/>
        </a:lnRef>
        <a:fillRef idx="0">
          <a:scrgbClr r="0" g="0" b="0"/>
        </a:fillRef>
        <a:effectRef idx="0">
          <a:scrgbClr r="0" g="0" b="0"/>
        </a:effectRef>
        <a:fontRef idx="minor"/>
      </dsp:style>
    </dsp:sp>
    <dsp:sp modelId="{D964E884-EDCF-417A-901B-899B79C6CE83}">
      <dsp:nvSpPr>
        <dsp:cNvPr id="0" name=""/>
        <dsp:cNvSpPr/>
      </dsp:nvSpPr>
      <dsp:spPr>
        <a:xfrm>
          <a:off x="4247617" y="1295328"/>
          <a:ext cx="2337197" cy="1168598"/>
        </a:xfrm>
        <a:prstGeom prst="rect">
          <a:avLst/>
        </a:prstGeom>
        <a:solidFill>
          <a:srgbClr val="EF7F0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kern="1200" dirty="0">
              <a:latin typeface="Bahnschrift" panose="020B0502040204020203" pitchFamily="34" charset="0"/>
            </a:rPr>
            <a:t>Kernteam</a:t>
          </a:r>
          <a:br>
            <a:rPr lang="nl-NL" sz="1900" kern="1200" dirty="0">
              <a:latin typeface="Bahnschrift" panose="020B0502040204020203" pitchFamily="34" charset="0"/>
            </a:rPr>
          </a:br>
          <a:r>
            <a:rPr lang="nl-NL" sz="1900" kern="1200" dirty="0" err="1">
              <a:latin typeface="Bahnschrift" panose="020B0502040204020203" pitchFamily="34" charset="0"/>
            </a:rPr>
            <a:t>Governance</a:t>
          </a:r>
          <a:r>
            <a:rPr lang="nl-NL" sz="1900" kern="1200" dirty="0">
              <a:latin typeface="Bahnschrift" panose="020B0502040204020203" pitchFamily="34" charset="0"/>
            </a:rPr>
            <a:t> Review</a:t>
          </a:r>
        </a:p>
      </dsp:txBody>
      <dsp:txXfrm>
        <a:off x="4247617" y="1295328"/>
        <a:ext cx="2337197" cy="1168598"/>
      </dsp:txXfrm>
    </dsp:sp>
    <dsp:sp modelId="{1CDE8443-6DF6-44B7-9909-A40FC7CEB72E}">
      <dsp:nvSpPr>
        <dsp:cNvPr id="0" name=""/>
        <dsp:cNvSpPr/>
      </dsp:nvSpPr>
      <dsp:spPr>
        <a:xfrm>
          <a:off x="5603" y="2954739"/>
          <a:ext cx="2337197" cy="1168598"/>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kern="1200" dirty="0">
              <a:latin typeface="Bahnschrift" panose="020B0502040204020203" pitchFamily="34" charset="0"/>
            </a:rPr>
            <a:t>WG</a:t>
          </a:r>
        </a:p>
        <a:p>
          <a:pPr marL="0" lvl="0" indent="0" algn="ctr" defTabSz="844550">
            <a:lnSpc>
              <a:spcPct val="90000"/>
            </a:lnSpc>
            <a:spcBef>
              <a:spcPct val="0"/>
            </a:spcBef>
            <a:spcAft>
              <a:spcPct val="35000"/>
            </a:spcAft>
            <a:buNone/>
          </a:pPr>
          <a:r>
            <a:rPr lang="nl-NL" sz="1900" kern="1200" dirty="0">
              <a:latin typeface="Bahnschrift" panose="020B0502040204020203" pitchFamily="34" charset="0"/>
            </a:rPr>
            <a:t>Besturingsmodel</a:t>
          </a:r>
        </a:p>
      </dsp:txBody>
      <dsp:txXfrm>
        <a:off x="5603" y="2954739"/>
        <a:ext cx="2337197" cy="1168598"/>
      </dsp:txXfrm>
    </dsp:sp>
    <dsp:sp modelId="{2826A209-2C54-41A6-B335-34E5B532A78D}">
      <dsp:nvSpPr>
        <dsp:cNvPr id="0" name=""/>
        <dsp:cNvSpPr/>
      </dsp:nvSpPr>
      <dsp:spPr>
        <a:xfrm>
          <a:off x="2833612" y="2954739"/>
          <a:ext cx="2337197" cy="1168598"/>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kern="1200" dirty="0">
              <a:latin typeface="Bahnschrift" panose="020B0502040204020203" pitchFamily="34" charset="0"/>
            </a:rPr>
            <a:t>WG</a:t>
          </a:r>
        </a:p>
        <a:p>
          <a:pPr marL="0" lvl="0" indent="0" algn="ctr" defTabSz="844550">
            <a:lnSpc>
              <a:spcPct val="90000"/>
            </a:lnSpc>
            <a:spcBef>
              <a:spcPct val="0"/>
            </a:spcBef>
            <a:spcAft>
              <a:spcPct val="35000"/>
            </a:spcAft>
            <a:buNone/>
          </a:pPr>
          <a:r>
            <a:rPr lang="nl-NL" sz="1900" kern="1200" dirty="0">
              <a:latin typeface="Bahnschrift" panose="020B0502040204020203" pitchFamily="34" charset="0"/>
            </a:rPr>
            <a:t>Lidmaatschapsmodel</a:t>
          </a:r>
        </a:p>
      </dsp:txBody>
      <dsp:txXfrm>
        <a:off x="2833612" y="2954739"/>
        <a:ext cx="2337197" cy="1168598"/>
      </dsp:txXfrm>
    </dsp:sp>
    <dsp:sp modelId="{20AF3D52-816F-467A-899B-CD2F6AC4D40C}">
      <dsp:nvSpPr>
        <dsp:cNvPr id="0" name=""/>
        <dsp:cNvSpPr/>
      </dsp:nvSpPr>
      <dsp:spPr>
        <a:xfrm>
          <a:off x="5661621" y="2954739"/>
          <a:ext cx="2337197" cy="1168598"/>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kern="1200" dirty="0">
              <a:latin typeface="Bahnschrift" panose="020B0502040204020203" pitchFamily="34" charset="0"/>
            </a:rPr>
            <a:t>WG</a:t>
          </a:r>
        </a:p>
        <a:p>
          <a:pPr marL="0" lvl="0" indent="0" algn="ctr" defTabSz="844550">
            <a:lnSpc>
              <a:spcPct val="90000"/>
            </a:lnSpc>
            <a:spcBef>
              <a:spcPct val="0"/>
            </a:spcBef>
            <a:spcAft>
              <a:spcPct val="35000"/>
            </a:spcAft>
            <a:buNone/>
          </a:pPr>
          <a:r>
            <a:rPr lang="nl-NL" sz="1900" kern="1200" dirty="0">
              <a:latin typeface="Bahnschrift" panose="020B0502040204020203" pitchFamily="34" charset="0"/>
            </a:rPr>
            <a:t>Versterking Regiostructuur</a:t>
          </a:r>
        </a:p>
      </dsp:txBody>
      <dsp:txXfrm>
        <a:off x="5661621" y="2954739"/>
        <a:ext cx="2337197" cy="1168598"/>
      </dsp:txXfrm>
    </dsp:sp>
    <dsp:sp modelId="{ADE4AEEF-BA87-4D8E-8BB1-5649F392BBC2}">
      <dsp:nvSpPr>
        <dsp:cNvPr id="0" name=""/>
        <dsp:cNvSpPr/>
      </dsp:nvSpPr>
      <dsp:spPr>
        <a:xfrm>
          <a:off x="8489630" y="2954739"/>
          <a:ext cx="2337197" cy="1168598"/>
        </a:xfrm>
        <a:prstGeom prst="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kern="1200" dirty="0">
              <a:latin typeface="Bahnschrift" panose="020B0502040204020203" pitchFamily="34" charset="0"/>
            </a:rPr>
            <a:t>WG Bondsbureau/</a:t>
          </a:r>
        </a:p>
        <a:p>
          <a:pPr marL="0" lvl="0" indent="0" algn="ctr" defTabSz="844550">
            <a:lnSpc>
              <a:spcPct val="90000"/>
            </a:lnSpc>
            <a:spcBef>
              <a:spcPct val="0"/>
            </a:spcBef>
            <a:spcAft>
              <a:spcPct val="35000"/>
            </a:spcAft>
            <a:buNone/>
          </a:pPr>
          <a:r>
            <a:rPr lang="nl-NL" sz="1900" kern="1200" dirty="0">
              <a:latin typeface="Bahnschrift" panose="020B0502040204020203" pitchFamily="34" charset="0"/>
            </a:rPr>
            <a:t>commissies</a:t>
          </a:r>
        </a:p>
      </dsp:txBody>
      <dsp:txXfrm>
        <a:off x="8489630" y="2954739"/>
        <a:ext cx="2337197" cy="11685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44FBF3-F5A9-40BA-B941-124F497CCF1D}">
      <dsp:nvSpPr>
        <dsp:cNvPr id="0" name=""/>
        <dsp:cNvSpPr/>
      </dsp:nvSpPr>
      <dsp:spPr>
        <a:xfrm>
          <a:off x="4060" y="42013"/>
          <a:ext cx="2441601" cy="5824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nl-NL" sz="1600" kern="1200" dirty="0">
              <a:latin typeface="Bahnschrift" panose="020B0502040204020203" pitchFamily="34" charset="0"/>
            </a:rPr>
            <a:t>1. Niks veranderen</a:t>
          </a:r>
        </a:p>
      </dsp:txBody>
      <dsp:txXfrm>
        <a:off x="4060" y="42013"/>
        <a:ext cx="2441601" cy="582400"/>
      </dsp:txXfrm>
    </dsp:sp>
    <dsp:sp modelId="{2CF33662-5E71-43F3-88E9-F6784F4FAB24}">
      <dsp:nvSpPr>
        <dsp:cNvPr id="0" name=""/>
        <dsp:cNvSpPr/>
      </dsp:nvSpPr>
      <dsp:spPr>
        <a:xfrm>
          <a:off x="4060" y="624413"/>
          <a:ext cx="2441601" cy="3401805"/>
        </a:xfrm>
        <a:prstGeom prst="rect">
          <a:avLst/>
        </a:prstGeom>
        <a:solidFill>
          <a:srgbClr val="003A81"/>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lr>
              <a:srgbClr val="FF6418"/>
            </a:buClr>
            <a:buSzPct val="125000"/>
            <a:buChar char="•"/>
          </a:pPr>
          <a:r>
            <a:rPr lang="nl-NL" sz="1400" kern="1200" dirty="0">
              <a:solidFill>
                <a:schemeClr val="bg1"/>
              </a:solidFill>
              <a:latin typeface="Bahnschrift" panose="020B0502040204020203" pitchFamily="34" charset="0"/>
            </a:rPr>
            <a:t>Huidige positie en rol districten handhaven</a:t>
          </a:r>
        </a:p>
        <a:p>
          <a:pPr marL="114300" lvl="1" indent="-114300" algn="l" defTabSz="622300">
            <a:lnSpc>
              <a:spcPct val="90000"/>
            </a:lnSpc>
            <a:spcBef>
              <a:spcPct val="0"/>
            </a:spcBef>
            <a:spcAft>
              <a:spcPct val="15000"/>
            </a:spcAft>
            <a:buClr>
              <a:srgbClr val="FF6418"/>
            </a:buClr>
            <a:buSzPct val="125000"/>
            <a:buChar char="•"/>
          </a:pPr>
          <a:r>
            <a:rPr lang="nl-NL" sz="1400" kern="1200" dirty="0">
              <a:solidFill>
                <a:schemeClr val="bg1"/>
              </a:solidFill>
              <a:latin typeface="Bahnschrift" panose="020B0502040204020203" pitchFamily="34" charset="0"/>
            </a:rPr>
            <a:t>24 districten blijven zelfstandige verenigingen met bestuur en ALV</a:t>
          </a:r>
        </a:p>
      </dsp:txBody>
      <dsp:txXfrm>
        <a:off x="4060" y="624413"/>
        <a:ext cx="2441601" cy="3401805"/>
      </dsp:txXfrm>
    </dsp:sp>
    <dsp:sp modelId="{3AD3DBF1-D13A-496E-BEF8-9FD8F420E711}">
      <dsp:nvSpPr>
        <dsp:cNvPr id="0" name=""/>
        <dsp:cNvSpPr/>
      </dsp:nvSpPr>
      <dsp:spPr>
        <a:xfrm>
          <a:off x="2787486" y="42013"/>
          <a:ext cx="2441601" cy="5824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nl-NL" sz="1600" kern="1200" dirty="0">
              <a:latin typeface="Bahnschrift" panose="020B0502040204020203" pitchFamily="34" charset="0"/>
            </a:rPr>
            <a:t>2. Grotere districten/ </a:t>
          </a:r>
          <a:br>
            <a:rPr lang="nl-NL" sz="1600" kern="1200" dirty="0">
              <a:latin typeface="Bahnschrift" panose="020B0502040204020203" pitchFamily="34" charset="0"/>
            </a:rPr>
          </a:br>
          <a:r>
            <a:rPr lang="nl-NL" sz="1600" kern="1200" dirty="0">
              <a:latin typeface="Bahnschrift" panose="020B0502040204020203" pitchFamily="34" charset="0"/>
            </a:rPr>
            <a:t>naar regio’s </a:t>
          </a:r>
        </a:p>
      </dsp:txBody>
      <dsp:txXfrm>
        <a:off x="2787486" y="42013"/>
        <a:ext cx="2441601" cy="582400"/>
      </dsp:txXfrm>
    </dsp:sp>
    <dsp:sp modelId="{9ED4F597-8276-4A2D-A1B9-FE0653761148}">
      <dsp:nvSpPr>
        <dsp:cNvPr id="0" name=""/>
        <dsp:cNvSpPr/>
      </dsp:nvSpPr>
      <dsp:spPr>
        <a:xfrm>
          <a:off x="2787486" y="624413"/>
          <a:ext cx="2441601" cy="3401805"/>
        </a:xfrm>
        <a:prstGeom prst="rect">
          <a:avLst/>
        </a:prstGeom>
        <a:solidFill>
          <a:srgbClr val="003A81"/>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lr>
              <a:srgbClr val="FF6418"/>
            </a:buClr>
            <a:buSzPct val="125000"/>
            <a:buChar char="•"/>
          </a:pPr>
          <a:r>
            <a:rPr lang="nl-NL" sz="1400" kern="1200" dirty="0">
              <a:solidFill>
                <a:schemeClr val="bg1"/>
              </a:solidFill>
              <a:latin typeface="Bahnschrift" panose="020B0502040204020203" pitchFamily="34" charset="0"/>
            </a:rPr>
            <a:t>Huidige 24 districten gaan samen in regio’s</a:t>
          </a:r>
        </a:p>
        <a:p>
          <a:pPr marL="114300" lvl="1" indent="-114300" algn="l" defTabSz="622300">
            <a:lnSpc>
              <a:spcPct val="90000"/>
            </a:lnSpc>
            <a:spcBef>
              <a:spcPct val="0"/>
            </a:spcBef>
            <a:spcAft>
              <a:spcPct val="15000"/>
            </a:spcAft>
            <a:buClr>
              <a:srgbClr val="FF6418"/>
            </a:buClr>
            <a:buSzPct val="125000"/>
            <a:buChar char="•"/>
          </a:pPr>
          <a:r>
            <a:rPr lang="nl-NL" sz="1400" kern="1200" dirty="0">
              <a:solidFill>
                <a:schemeClr val="bg1"/>
              </a:solidFill>
              <a:latin typeface="Bahnschrift" panose="020B0502040204020203" pitchFamily="34" charset="0"/>
            </a:rPr>
            <a:t>Regio’s worden weer zelfstandige verenigingen met eigen bestuur en ALV</a:t>
          </a:r>
        </a:p>
        <a:p>
          <a:pPr marL="114300" lvl="1" indent="-114300" algn="l" defTabSz="622300">
            <a:lnSpc>
              <a:spcPct val="90000"/>
            </a:lnSpc>
            <a:spcBef>
              <a:spcPct val="0"/>
            </a:spcBef>
            <a:spcAft>
              <a:spcPct val="15000"/>
            </a:spcAft>
            <a:buClr>
              <a:srgbClr val="FF6418"/>
            </a:buClr>
            <a:buSzPct val="125000"/>
            <a:buChar char="•"/>
          </a:pPr>
          <a:r>
            <a:rPr lang="nl-NL" sz="1400" kern="1200" dirty="0">
              <a:solidFill>
                <a:schemeClr val="bg1"/>
              </a:solidFill>
              <a:latin typeface="Bahnschrift" panose="020B0502040204020203" pitchFamily="34" charset="0"/>
            </a:rPr>
            <a:t>Positie en rol blijven verder ongewijzigd ten opzichte van nu</a:t>
          </a:r>
        </a:p>
        <a:p>
          <a:pPr marL="114300" lvl="1" indent="-114300" algn="l" defTabSz="622300">
            <a:lnSpc>
              <a:spcPct val="90000"/>
            </a:lnSpc>
            <a:spcBef>
              <a:spcPct val="0"/>
            </a:spcBef>
            <a:spcAft>
              <a:spcPct val="15000"/>
            </a:spcAft>
            <a:buClr>
              <a:srgbClr val="FF6418"/>
            </a:buClr>
            <a:buSzPct val="125000"/>
            <a:buChar char="•"/>
          </a:pPr>
          <a:r>
            <a:rPr lang="nl-NL" sz="1400" kern="1200" dirty="0">
              <a:solidFill>
                <a:schemeClr val="bg1"/>
              </a:solidFill>
              <a:latin typeface="Bahnschrift" panose="020B0502040204020203" pitchFamily="34" charset="0"/>
            </a:rPr>
            <a:t>Organiseren en begeleiden activiteiten in de regio</a:t>
          </a:r>
        </a:p>
        <a:p>
          <a:pPr marL="114300" lvl="1" indent="-114300" algn="l" defTabSz="622300">
            <a:lnSpc>
              <a:spcPct val="90000"/>
            </a:lnSpc>
            <a:spcBef>
              <a:spcPct val="0"/>
            </a:spcBef>
            <a:spcAft>
              <a:spcPct val="15000"/>
            </a:spcAft>
            <a:buClr>
              <a:srgbClr val="FF6418"/>
            </a:buClr>
            <a:buSzPct val="125000"/>
            <a:buChar char="•"/>
          </a:pPr>
          <a:r>
            <a:rPr lang="nl-NL" sz="1400" kern="1200" dirty="0">
              <a:solidFill>
                <a:schemeClr val="bg1"/>
              </a:solidFill>
              <a:latin typeface="Bahnschrift" panose="020B0502040204020203" pitchFamily="34" charset="0"/>
            </a:rPr>
            <a:t>Onderhouden contact met bridgers, vrijwilligers en andere relevante partijen in de regio (leden en niet-leden BridgeBond)</a:t>
          </a:r>
        </a:p>
      </dsp:txBody>
      <dsp:txXfrm>
        <a:off x="2787486" y="624413"/>
        <a:ext cx="2441601" cy="3401805"/>
      </dsp:txXfrm>
    </dsp:sp>
    <dsp:sp modelId="{E92AC66C-36F7-46B9-8B23-E1AA08095786}">
      <dsp:nvSpPr>
        <dsp:cNvPr id="0" name=""/>
        <dsp:cNvSpPr/>
      </dsp:nvSpPr>
      <dsp:spPr>
        <a:xfrm>
          <a:off x="5570912" y="42013"/>
          <a:ext cx="2441601" cy="582400"/>
        </a:xfrm>
        <a:prstGeom prst="rect">
          <a:avLst/>
        </a:prstGeom>
        <a:solidFill>
          <a:srgbClr val="ED7D31"/>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nl-NL" sz="1600" kern="1200" dirty="0">
              <a:latin typeface="Bahnschrift" panose="020B0502040204020203" pitchFamily="34" charset="0"/>
            </a:rPr>
            <a:t>3. Regiocommissies</a:t>
          </a:r>
        </a:p>
      </dsp:txBody>
      <dsp:txXfrm>
        <a:off x="5570912" y="42013"/>
        <a:ext cx="2441601" cy="582400"/>
      </dsp:txXfrm>
    </dsp:sp>
    <dsp:sp modelId="{F0359CF3-7131-43C1-A5B8-F2E7965C5075}">
      <dsp:nvSpPr>
        <dsp:cNvPr id="0" name=""/>
        <dsp:cNvSpPr/>
      </dsp:nvSpPr>
      <dsp:spPr>
        <a:xfrm>
          <a:off x="5570912" y="624413"/>
          <a:ext cx="2441601" cy="3401805"/>
        </a:xfrm>
        <a:prstGeom prst="rect">
          <a:avLst/>
        </a:prstGeom>
        <a:solidFill>
          <a:srgbClr val="003A81"/>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36000" bIns="112014" numCol="1" spcCol="1270" anchor="t" anchorCtr="0">
          <a:noAutofit/>
        </a:bodyPr>
        <a:lstStyle/>
        <a:p>
          <a:pPr marL="114300" lvl="1" indent="-114300" algn="l" defTabSz="622300">
            <a:lnSpc>
              <a:spcPct val="90000"/>
            </a:lnSpc>
            <a:spcBef>
              <a:spcPct val="0"/>
            </a:spcBef>
            <a:spcAft>
              <a:spcPct val="15000"/>
            </a:spcAft>
            <a:buClr>
              <a:srgbClr val="FF6418"/>
            </a:buClr>
            <a:buSzPct val="125000"/>
            <a:buChar char="•"/>
          </a:pPr>
          <a:r>
            <a:rPr lang="nl-NL" sz="1400" kern="1200" dirty="0">
              <a:solidFill>
                <a:schemeClr val="bg1"/>
              </a:solidFill>
              <a:latin typeface="Bahnschrift" panose="020B0502040204020203" pitchFamily="34" charset="0"/>
            </a:rPr>
            <a:t>Regiocommissies binnen BridgeBond structuur</a:t>
          </a:r>
        </a:p>
        <a:p>
          <a:pPr marL="114300" lvl="1" indent="-114300" algn="l" defTabSz="622300">
            <a:lnSpc>
              <a:spcPct val="90000"/>
            </a:lnSpc>
            <a:spcBef>
              <a:spcPct val="0"/>
            </a:spcBef>
            <a:spcAft>
              <a:spcPct val="15000"/>
            </a:spcAft>
            <a:buClr>
              <a:srgbClr val="FF6418"/>
            </a:buClr>
            <a:buSzPct val="125000"/>
            <a:buChar char="•"/>
          </a:pPr>
          <a:r>
            <a:rPr lang="nl-NL" sz="1400" kern="1200" dirty="0">
              <a:solidFill>
                <a:schemeClr val="bg1"/>
              </a:solidFill>
              <a:latin typeface="Bahnschrift" panose="020B0502040204020203" pitchFamily="34" charset="0"/>
            </a:rPr>
            <a:t>Vrijwilligers uit de regio met ondersteuning/ coördinatie vanuit Bondsbureau</a:t>
          </a:r>
        </a:p>
        <a:p>
          <a:pPr marL="114300" lvl="1" indent="-114300" algn="l" defTabSz="622300">
            <a:lnSpc>
              <a:spcPct val="90000"/>
            </a:lnSpc>
            <a:spcBef>
              <a:spcPct val="0"/>
            </a:spcBef>
            <a:spcAft>
              <a:spcPct val="15000"/>
            </a:spcAft>
            <a:buClr>
              <a:srgbClr val="FF6418"/>
            </a:buClr>
            <a:buSzPct val="125000"/>
            <a:buChar char="•"/>
          </a:pPr>
          <a:r>
            <a:rPr lang="nl-NL" sz="1400" kern="1200" dirty="0">
              <a:solidFill>
                <a:schemeClr val="bg1"/>
              </a:solidFill>
              <a:latin typeface="Bahnschrift" panose="020B0502040204020203" pitchFamily="34" charset="0"/>
            </a:rPr>
            <a:t>Organiseren en begeleiden activiteiten in de regio</a:t>
          </a:r>
        </a:p>
        <a:p>
          <a:pPr marL="114300" lvl="1" indent="-114300" algn="l" defTabSz="622300">
            <a:lnSpc>
              <a:spcPct val="90000"/>
            </a:lnSpc>
            <a:spcBef>
              <a:spcPct val="0"/>
            </a:spcBef>
            <a:spcAft>
              <a:spcPct val="15000"/>
            </a:spcAft>
            <a:buClr>
              <a:srgbClr val="FF6418"/>
            </a:buClr>
            <a:buSzPct val="125000"/>
            <a:buChar char="•"/>
          </a:pPr>
          <a:r>
            <a:rPr lang="nl-NL" sz="1400" kern="1200" dirty="0">
              <a:solidFill>
                <a:schemeClr val="bg1"/>
              </a:solidFill>
              <a:latin typeface="Bahnschrift" panose="020B0502040204020203" pitchFamily="34" charset="0"/>
            </a:rPr>
            <a:t>Onderhouden contact met  bridgers, vrijwilligers en andere relevante partijen in de regio (leden en niet-leden BridgeBond)</a:t>
          </a:r>
        </a:p>
        <a:p>
          <a:pPr marL="114300" lvl="1" indent="-114300" algn="l" defTabSz="622300">
            <a:lnSpc>
              <a:spcPct val="90000"/>
            </a:lnSpc>
            <a:spcBef>
              <a:spcPct val="0"/>
            </a:spcBef>
            <a:spcAft>
              <a:spcPct val="15000"/>
            </a:spcAft>
            <a:buClr>
              <a:srgbClr val="FF6418"/>
            </a:buClr>
            <a:buSzPct val="125000"/>
            <a:buChar char="•"/>
          </a:pPr>
          <a:r>
            <a:rPr lang="nl-NL" sz="1400" kern="1200" dirty="0">
              <a:solidFill>
                <a:schemeClr val="bg1"/>
              </a:solidFill>
              <a:latin typeface="Bahnschrift" panose="020B0502040204020203" pitchFamily="34" charset="0"/>
            </a:rPr>
            <a:t>Geen zelfstandige verenigingen met eigen bestuur en ALV meer</a:t>
          </a:r>
        </a:p>
      </dsp:txBody>
      <dsp:txXfrm>
        <a:off x="5570912" y="624413"/>
        <a:ext cx="2441601" cy="3401805"/>
      </dsp:txXfrm>
    </dsp:sp>
    <dsp:sp modelId="{D9FFC475-3DDE-1547-8111-80E7F27FA280}">
      <dsp:nvSpPr>
        <dsp:cNvPr id="0" name=""/>
        <dsp:cNvSpPr/>
      </dsp:nvSpPr>
      <dsp:spPr>
        <a:xfrm>
          <a:off x="8354337" y="42013"/>
          <a:ext cx="2441601" cy="582400"/>
        </a:xfrm>
        <a:prstGeom prst="rect">
          <a:avLst/>
        </a:prstGeom>
        <a:solidFill>
          <a:srgbClr val="ED7D31"/>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36000" bIns="56896" numCol="1" spcCol="1270" anchor="ctr" anchorCtr="0">
          <a:noAutofit/>
        </a:bodyPr>
        <a:lstStyle/>
        <a:p>
          <a:pPr marL="0" lvl="0" indent="0" algn="ctr" defTabSz="622300">
            <a:lnSpc>
              <a:spcPct val="90000"/>
            </a:lnSpc>
            <a:spcBef>
              <a:spcPct val="0"/>
            </a:spcBef>
            <a:spcAft>
              <a:spcPct val="35000"/>
            </a:spcAft>
            <a:buClr>
              <a:schemeClr val="accent1">
                <a:lumMod val="50000"/>
              </a:schemeClr>
            </a:buClr>
            <a:buNone/>
          </a:pPr>
          <a:r>
            <a:rPr lang="nl-NL" sz="1400" kern="1200" dirty="0">
              <a:latin typeface="Bahnschrift" panose="020B0502040204020203" pitchFamily="34" charset="0"/>
            </a:rPr>
            <a:t>4. Geen districten/regio’s</a:t>
          </a:r>
          <a:endParaRPr lang="nl-NL" sz="1400" kern="1200" dirty="0">
            <a:solidFill>
              <a:schemeClr val="bg1"/>
            </a:solidFill>
            <a:latin typeface="Bahnschrift" panose="020B0502040204020203" pitchFamily="34" charset="0"/>
          </a:endParaRPr>
        </a:p>
      </dsp:txBody>
      <dsp:txXfrm>
        <a:off x="8354337" y="42013"/>
        <a:ext cx="2441601" cy="582400"/>
      </dsp:txXfrm>
    </dsp:sp>
    <dsp:sp modelId="{CD6ECB5B-742E-9745-ABB2-859750DAF7B0}">
      <dsp:nvSpPr>
        <dsp:cNvPr id="0" name=""/>
        <dsp:cNvSpPr/>
      </dsp:nvSpPr>
      <dsp:spPr>
        <a:xfrm>
          <a:off x="8354337" y="624413"/>
          <a:ext cx="2441601" cy="3401805"/>
        </a:xfrm>
        <a:prstGeom prst="rect">
          <a:avLst/>
        </a:prstGeom>
        <a:solidFill>
          <a:srgbClr val="003A81"/>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lr>
              <a:srgbClr val="FF6418"/>
            </a:buClr>
            <a:buSzPct val="125000"/>
            <a:buChar char="•"/>
          </a:pPr>
          <a:r>
            <a:rPr lang="nl-NL" sz="1400" kern="1200" dirty="0">
              <a:solidFill>
                <a:schemeClr val="bg1"/>
              </a:solidFill>
              <a:latin typeface="Bahnschrift" panose="020B0502040204020203" pitchFamily="34" charset="0"/>
            </a:rPr>
            <a:t>Alle operationele activiteiten worden overgenomen door het Bondsbureau</a:t>
          </a:r>
        </a:p>
        <a:p>
          <a:pPr marL="114300" lvl="1" indent="-114300" algn="l" defTabSz="622300">
            <a:lnSpc>
              <a:spcPct val="90000"/>
            </a:lnSpc>
            <a:spcBef>
              <a:spcPct val="0"/>
            </a:spcBef>
            <a:spcAft>
              <a:spcPct val="15000"/>
            </a:spcAft>
            <a:buClr>
              <a:srgbClr val="FF6418"/>
            </a:buClr>
            <a:buSzPct val="125000"/>
            <a:buChar char="•"/>
          </a:pPr>
          <a:r>
            <a:rPr lang="nl-NL" sz="1400" kern="1200" dirty="0">
              <a:solidFill>
                <a:schemeClr val="bg1"/>
              </a:solidFill>
              <a:latin typeface="Bahnschrift" panose="020B0502040204020203" pitchFamily="34" charset="0"/>
            </a:rPr>
            <a:t>Geen zelfstandige verenigingen met eigen bestuur en ALV meer</a:t>
          </a:r>
        </a:p>
      </dsp:txBody>
      <dsp:txXfrm>
        <a:off x="8354337" y="624413"/>
        <a:ext cx="2441601" cy="34018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198BED-B53C-4A61-B8A5-28446AA20BD1}">
      <dsp:nvSpPr>
        <dsp:cNvPr id="0" name=""/>
        <dsp:cNvSpPr/>
      </dsp:nvSpPr>
      <dsp:spPr>
        <a:xfrm>
          <a:off x="2681480" y="900769"/>
          <a:ext cx="343797" cy="91440"/>
        </a:xfrm>
        <a:prstGeom prst="rightArrow">
          <a:avLst/>
        </a:prstGeom>
        <a:noFill/>
        <a:ln w="127000" cap="flat" cmpd="sng" algn="ctr">
          <a:solidFill>
            <a:schemeClr val="accent2"/>
          </a:solidFill>
          <a:prstDash val="solid"/>
          <a:round/>
          <a:headEnd type="none" w="med" len="med"/>
          <a:tailEnd type="arrow" w="med" len="med"/>
        </a:ln>
        <a:effectLst/>
      </dsp:spPr>
      <dsp:style>
        <a:lnRef idx="0">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nl-NL" sz="1500" kern="1200">
            <a:latin typeface="Bahnschrift" panose="020B0502040204020203" pitchFamily="34" charset="0"/>
          </a:endParaRPr>
        </a:p>
      </dsp:txBody>
      <dsp:txXfrm>
        <a:off x="2844019" y="944615"/>
        <a:ext cx="18719" cy="3747"/>
      </dsp:txXfrm>
    </dsp:sp>
    <dsp:sp modelId="{9D01E653-3CD5-462B-A777-AF67F6E12661}">
      <dsp:nvSpPr>
        <dsp:cNvPr id="0" name=""/>
        <dsp:cNvSpPr/>
      </dsp:nvSpPr>
      <dsp:spPr>
        <a:xfrm>
          <a:off x="11452" y="0"/>
          <a:ext cx="2671828" cy="1892978"/>
        </a:xfrm>
        <a:prstGeom prst="roundRect">
          <a:avLst/>
        </a:prstGeom>
        <a:solidFill>
          <a:srgbClr val="003A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6680" rIns="0" bIns="106680" numCol="1" spcCol="1270" anchor="t" anchorCtr="0">
          <a:noAutofit/>
        </a:bodyPr>
        <a:lstStyle/>
        <a:p>
          <a:pPr marL="0" lvl="0" indent="0" algn="ctr" defTabSz="666750">
            <a:lnSpc>
              <a:spcPct val="90000"/>
            </a:lnSpc>
            <a:spcBef>
              <a:spcPct val="0"/>
            </a:spcBef>
            <a:spcAft>
              <a:spcPct val="35000"/>
            </a:spcAft>
            <a:buNone/>
          </a:pPr>
          <a:r>
            <a:rPr lang="nl-NL" sz="1500" b="1" kern="1200" dirty="0">
              <a:solidFill>
                <a:srgbClr val="EE7F02"/>
              </a:solidFill>
              <a:latin typeface="Bahnschrift" panose="020B0502040204020203" pitchFamily="34" charset="0"/>
            </a:rPr>
            <a:t>Mei/juni 2025:</a:t>
          </a:r>
        </a:p>
        <a:p>
          <a:pPr marL="0" lvl="0" indent="0" algn="ctr" defTabSz="666750">
            <a:lnSpc>
              <a:spcPct val="90000"/>
            </a:lnSpc>
            <a:spcBef>
              <a:spcPct val="0"/>
            </a:spcBef>
            <a:spcAft>
              <a:spcPct val="35000"/>
            </a:spcAft>
            <a:buNone/>
          </a:pPr>
          <a:r>
            <a:rPr lang="nl-NL" sz="1500" b="0" kern="1200" dirty="0">
              <a:latin typeface="Bahnschrift" panose="020B0502040204020203" pitchFamily="34" charset="0"/>
            </a:rPr>
            <a:t>Bespreking voorstellen met Districtsvoorzitters</a:t>
          </a:r>
        </a:p>
        <a:p>
          <a:pPr marL="0" lvl="0" indent="0" algn="ctr" defTabSz="666750">
            <a:lnSpc>
              <a:spcPct val="90000"/>
            </a:lnSpc>
            <a:spcBef>
              <a:spcPct val="0"/>
            </a:spcBef>
            <a:spcAft>
              <a:spcPct val="35000"/>
            </a:spcAft>
            <a:buNone/>
          </a:pPr>
          <a:r>
            <a:rPr lang="nl-NL" sz="1500" b="0" kern="1200" dirty="0">
              <a:latin typeface="Bahnschrift" panose="020B0502040204020203" pitchFamily="34" charset="0"/>
            </a:rPr>
            <a:t>Aansluitend toelichting aan andere betrokkenen</a:t>
          </a:r>
        </a:p>
      </dsp:txBody>
      <dsp:txXfrm>
        <a:off x="103860" y="92408"/>
        <a:ext cx="2487012" cy="1708162"/>
      </dsp:txXfrm>
    </dsp:sp>
    <dsp:sp modelId="{0B671D1D-01B8-4D21-9A41-98B4B7EA199F}">
      <dsp:nvSpPr>
        <dsp:cNvPr id="0" name=""/>
        <dsp:cNvSpPr/>
      </dsp:nvSpPr>
      <dsp:spPr>
        <a:xfrm>
          <a:off x="5727706" y="900769"/>
          <a:ext cx="343797" cy="91440"/>
        </a:xfrm>
        <a:prstGeom prst="rightArrow">
          <a:avLst/>
        </a:prstGeom>
        <a:noFill/>
        <a:ln w="127000" cap="flat" cmpd="sng" algn="ctr">
          <a:solidFill>
            <a:srgbClr val="EE7F02"/>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nl-NL" sz="1500" kern="1200">
            <a:latin typeface="Bahnschrift" panose="020B0502040204020203" pitchFamily="34" charset="0"/>
          </a:endParaRPr>
        </a:p>
      </dsp:txBody>
      <dsp:txXfrm>
        <a:off x="5890245" y="944615"/>
        <a:ext cx="18719" cy="3747"/>
      </dsp:txXfrm>
    </dsp:sp>
    <dsp:sp modelId="{15896B75-F1AF-44E3-8C68-3B1CE8CDCD66}">
      <dsp:nvSpPr>
        <dsp:cNvPr id="0" name=""/>
        <dsp:cNvSpPr/>
      </dsp:nvSpPr>
      <dsp:spPr>
        <a:xfrm>
          <a:off x="3057678" y="0"/>
          <a:ext cx="2671828" cy="1892978"/>
        </a:xfrm>
        <a:prstGeom prst="roundRect">
          <a:avLst/>
        </a:prstGeom>
        <a:solidFill>
          <a:srgbClr val="003A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nl-NL" sz="1500" kern="1200" dirty="0">
              <a:solidFill>
                <a:srgbClr val="EE7F02"/>
              </a:solidFill>
              <a:latin typeface="Bahnschrift" panose="020B0502040204020203" pitchFamily="34" charset="0"/>
            </a:rPr>
            <a:t>Zomer 2025:</a:t>
          </a:r>
        </a:p>
        <a:p>
          <a:pPr marL="0" lvl="0" indent="0" algn="ctr" defTabSz="666750">
            <a:lnSpc>
              <a:spcPct val="90000"/>
            </a:lnSpc>
            <a:spcBef>
              <a:spcPct val="0"/>
            </a:spcBef>
            <a:spcAft>
              <a:spcPct val="35000"/>
            </a:spcAft>
            <a:buNone/>
          </a:pPr>
          <a:r>
            <a:rPr lang="nl-NL" sz="1500" kern="1200" dirty="0">
              <a:latin typeface="Bahnschrift" panose="020B0502040204020203" pitchFamily="34" charset="0"/>
            </a:rPr>
            <a:t>Standpuntbepaling districten</a:t>
          </a:r>
          <a:br>
            <a:rPr lang="nl-NL" sz="1500" kern="1200" dirty="0">
              <a:latin typeface="Bahnschrift" panose="020B0502040204020203" pitchFamily="34" charset="0"/>
            </a:rPr>
          </a:br>
          <a:r>
            <a:rPr lang="nl-NL" sz="1500" kern="1200" dirty="0">
              <a:latin typeface="Bahnschrift" panose="020B0502040204020203" pitchFamily="34" charset="0"/>
            </a:rPr>
            <a:t>Overleg met collega-districten in regio</a:t>
          </a:r>
        </a:p>
      </dsp:txBody>
      <dsp:txXfrm>
        <a:off x="3150086" y="92408"/>
        <a:ext cx="2487012" cy="1708162"/>
      </dsp:txXfrm>
    </dsp:sp>
    <dsp:sp modelId="{C7C27C9D-0FD8-4198-B311-13E2D481639E}">
      <dsp:nvSpPr>
        <dsp:cNvPr id="0" name=""/>
        <dsp:cNvSpPr/>
      </dsp:nvSpPr>
      <dsp:spPr>
        <a:xfrm>
          <a:off x="8773932" y="900769"/>
          <a:ext cx="343797" cy="91440"/>
        </a:xfrm>
        <a:prstGeom prst="rightArrow">
          <a:avLst/>
        </a:prstGeom>
        <a:noFill/>
        <a:ln w="127000" cap="flat" cmpd="sng" algn="ctr">
          <a:solidFill>
            <a:srgbClr val="EE7F02"/>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nl-NL" sz="1500" kern="1200">
            <a:latin typeface="Bahnschrift" panose="020B0502040204020203" pitchFamily="34" charset="0"/>
          </a:endParaRPr>
        </a:p>
      </dsp:txBody>
      <dsp:txXfrm>
        <a:off x="8936471" y="944615"/>
        <a:ext cx="18719" cy="3747"/>
      </dsp:txXfrm>
    </dsp:sp>
    <dsp:sp modelId="{500D4BE3-6662-4E7B-8137-D86FCB57BB39}">
      <dsp:nvSpPr>
        <dsp:cNvPr id="0" name=""/>
        <dsp:cNvSpPr/>
      </dsp:nvSpPr>
      <dsp:spPr>
        <a:xfrm>
          <a:off x="6103904" y="0"/>
          <a:ext cx="2671828" cy="1892978"/>
        </a:xfrm>
        <a:prstGeom prst="roundRect">
          <a:avLst/>
        </a:prstGeom>
        <a:solidFill>
          <a:srgbClr val="003A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marR="0" lvl="0" indent="0" algn="ctr" defTabSz="914400" eaLnBrk="1" fontAlgn="auto" latinLnBrk="0" hangingPunct="1">
            <a:lnSpc>
              <a:spcPct val="100000"/>
            </a:lnSpc>
            <a:spcBef>
              <a:spcPts val="0"/>
            </a:spcBef>
            <a:spcAft>
              <a:spcPts val="588"/>
            </a:spcAft>
            <a:buClrTx/>
            <a:buSzTx/>
            <a:buFontTx/>
            <a:buNone/>
            <a:tabLst/>
            <a:defRPr/>
          </a:pPr>
          <a:r>
            <a:rPr lang="nl-NL" sz="1500" kern="1200" dirty="0">
              <a:solidFill>
                <a:srgbClr val="EE7F02"/>
              </a:solidFill>
              <a:latin typeface="Bahnschrift" panose="020B0502040204020203" pitchFamily="34" charset="0"/>
            </a:rPr>
            <a:t>Voor 1 september 2025:</a:t>
          </a:r>
        </a:p>
        <a:p>
          <a:pPr marL="0" marR="0" lvl="0" indent="0" algn="ctr" defTabSz="914400" eaLnBrk="1" fontAlgn="auto" latinLnBrk="0" hangingPunct="1">
            <a:lnSpc>
              <a:spcPct val="100000"/>
            </a:lnSpc>
            <a:spcBef>
              <a:spcPts val="0"/>
            </a:spcBef>
            <a:spcAft>
              <a:spcPts val="0"/>
            </a:spcAft>
            <a:buClrTx/>
            <a:buSzTx/>
            <a:buFontTx/>
            <a:buNone/>
            <a:tabLst/>
            <a:defRPr/>
          </a:pPr>
          <a:r>
            <a:rPr lang="nl-NL" sz="1500" kern="1200" dirty="0">
              <a:latin typeface="Bahnschrift" panose="020B0502040204020203" pitchFamily="34" charset="0"/>
            </a:rPr>
            <a:t>Terugkoppeling standpunt districten naar Kernteam</a:t>
          </a:r>
          <a:br>
            <a:rPr lang="nl-NL" sz="1500" kern="1200" dirty="0">
              <a:latin typeface="Bahnschrift" panose="020B0502040204020203" pitchFamily="34" charset="0"/>
            </a:rPr>
          </a:br>
          <a:r>
            <a:rPr lang="nl-NL" sz="1500" kern="1200" dirty="0" err="1">
              <a:latin typeface="Bahnschrift" panose="020B0502040204020203" pitchFamily="34" charset="0"/>
            </a:rPr>
            <a:t>Governance</a:t>
          </a:r>
          <a:r>
            <a:rPr lang="nl-NL" sz="1500" kern="1200" dirty="0">
              <a:latin typeface="Bahnschrift" panose="020B0502040204020203" pitchFamily="34" charset="0"/>
            </a:rPr>
            <a:t> Review</a:t>
          </a:r>
        </a:p>
      </dsp:txBody>
      <dsp:txXfrm>
        <a:off x="6196312" y="92408"/>
        <a:ext cx="2487012" cy="1708162"/>
      </dsp:txXfrm>
    </dsp:sp>
    <dsp:sp modelId="{B8248973-400D-4F00-A8DB-AEDBB02DC7F0}">
      <dsp:nvSpPr>
        <dsp:cNvPr id="0" name=""/>
        <dsp:cNvSpPr/>
      </dsp:nvSpPr>
      <dsp:spPr>
        <a:xfrm>
          <a:off x="1347366" y="1891178"/>
          <a:ext cx="9138678" cy="408101"/>
        </a:xfrm>
        <a:custGeom>
          <a:avLst/>
          <a:gdLst/>
          <a:ahLst/>
          <a:cxnLst/>
          <a:rect l="0" t="0" r="0" b="0"/>
          <a:pathLst>
            <a:path>
              <a:moveTo>
                <a:pt x="9138678" y="0"/>
              </a:moveTo>
              <a:lnTo>
                <a:pt x="9138678" y="221150"/>
              </a:lnTo>
              <a:lnTo>
                <a:pt x="0" y="221150"/>
              </a:lnTo>
              <a:lnTo>
                <a:pt x="0" y="408101"/>
              </a:lnTo>
            </a:path>
          </a:pathLst>
        </a:custGeom>
        <a:noFill/>
        <a:ln w="63500" cap="flat" cmpd="sng" algn="ctr">
          <a:solidFill>
            <a:srgbClr val="EE7F02"/>
          </a:solidFill>
          <a:prstDash val="dash"/>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nl-NL" sz="1500" kern="1200">
            <a:latin typeface="Bahnschrift" panose="020B0502040204020203" pitchFamily="34" charset="0"/>
          </a:endParaRPr>
        </a:p>
      </dsp:txBody>
      <dsp:txXfrm>
        <a:off x="5687975" y="2093355"/>
        <a:ext cx="457460" cy="3747"/>
      </dsp:txXfrm>
    </dsp:sp>
    <dsp:sp modelId="{E7DE2AE7-1761-40B4-BEFE-DABB8981D931}">
      <dsp:nvSpPr>
        <dsp:cNvPr id="0" name=""/>
        <dsp:cNvSpPr/>
      </dsp:nvSpPr>
      <dsp:spPr>
        <a:xfrm>
          <a:off x="9150130" y="0"/>
          <a:ext cx="2671828" cy="1892978"/>
        </a:xfrm>
        <a:prstGeom prst="roundRect">
          <a:avLst/>
        </a:prstGeom>
        <a:solidFill>
          <a:srgbClr val="003A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6680" rIns="0" bIns="106680" numCol="1" spcCol="1270" anchor="t" anchorCtr="0">
          <a:noAutofit/>
        </a:bodyPr>
        <a:lstStyle/>
        <a:p>
          <a:pPr marL="0" lvl="0" indent="0" algn="ctr" defTabSz="666750">
            <a:lnSpc>
              <a:spcPct val="90000"/>
            </a:lnSpc>
            <a:spcBef>
              <a:spcPct val="0"/>
            </a:spcBef>
            <a:spcAft>
              <a:spcPct val="35000"/>
            </a:spcAft>
            <a:buNone/>
          </a:pPr>
          <a:r>
            <a:rPr lang="nl-NL" sz="1500" kern="1200" dirty="0">
              <a:solidFill>
                <a:srgbClr val="EE7F02"/>
              </a:solidFill>
              <a:latin typeface="Bahnschrift" panose="020B0502040204020203" pitchFamily="34" charset="0"/>
            </a:rPr>
            <a:t>15 november 2025:</a:t>
          </a:r>
        </a:p>
        <a:p>
          <a:pPr marL="0" lvl="0" indent="0" algn="ctr" defTabSz="666750">
            <a:lnSpc>
              <a:spcPct val="90000"/>
            </a:lnSpc>
            <a:spcBef>
              <a:spcPct val="0"/>
            </a:spcBef>
            <a:spcAft>
              <a:spcPct val="35000"/>
            </a:spcAft>
            <a:buNone/>
          </a:pPr>
          <a:r>
            <a:rPr lang="nl-NL" sz="1500" kern="1200" dirty="0">
              <a:latin typeface="Bahnschrift" panose="020B0502040204020203" pitchFamily="34" charset="0"/>
            </a:rPr>
            <a:t>ALV BridgeBond</a:t>
          </a:r>
          <a:br>
            <a:rPr lang="nl-NL" sz="1500" kern="1200" dirty="0">
              <a:latin typeface="Bahnschrift" panose="020B0502040204020203" pitchFamily="34" charset="0"/>
            </a:rPr>
          </a:br>
          <a:r>
            <a:rPr lang="nl-NL" sz="1500" kern="1200" dirty="0">
              <a:latin typeface="Bahnschrift" panose="020B0502040204020203" pitchFamily="34" charset="0"/>
            </a:rPr>
            <a:t>Besluitvorming over voorstellen</a:t>
          </a:r>
          <a:br>
            <a:rPr lang="nl-NL" sz="1500" kern="1200" dirty="0">
              <a:latin typeface="Bahnschrift" panose="020B0502040204020203" pitchFamily="34" charset="0"/>
            </a:rPr>
          </a:br>
          <a:r>
            <a:rPr lang="nl-NL" sz="1500" kern="1200" dirty="0">
              <a:latin typeface="Bahnschrift" panose="020B0502040204020203" pitchFamily="34" charset="0"/>
            </a:rPr>
            <a:t>(voor zover nodig)</a:t>
          </a:r>
        </a:p>
      </dsp:txBody>
      <dsp:txXfrm>
        <a:off x="9242538" y="92408"/>
        <a:ext cx="2487012" cy="1708162"/>
      </dsp:txXfrm>
    </dsp:sp>
    <dsp:sp modelId="{19C4A8AF-DFD7-4279-BFF0-4281593AE4D8}">
      <dsp:nvSpPr>
        <dsp:cNvPr id="0" name=""/>
        <dsp:cNvSpPr/>
      </dsp:nvSpPr>
      <dsp:spPr>
        <a:xfrm>
          <a:off x="2681480" y="3232448"/>
          <a:ext cx="343797" cy="91440"/>
        </a:xfrm>
        <a:prstGeom prst="rightArrow">
          <a:avLst/>
        </a:prstGeom>
        <a:noFill/>
        <a:ln w="127000" cap="flat" cmpd="sng" algn="ctr">
          <a:solidFill>
            <a:srgbClr val="EE7F02"/>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nl-NL" sz="1500" kern="1200">
            <a:latin typeface="Bahnschrift" panose="020B0502040204020203" pitchFamily="34" charset="0"/>
          </a:endParaRPr>
        </a:p>
      </dsp:txBody>
      <dsp:txXfrm>
        <a:off x="2844019" y="3276295"/>
        <a:ext cx="18719" cy="3747"/>
      </dsp:txXfrm>
    </dsp:sp>
    <dsp:sp modelId="{D9F28E9C-9E49-4201-8E16-473C374DDC82}">
      <dsp:nvSpPr>
        <dsp:cNvPr id="0" name=""/>
        <dsp:cNvSpPr/>
      </dsp:nvSpPr>
      <dsp:spPr>
        <a:xfrm>
          <a:off x="11452" y="2331679"/>
          <a:ext cx="2671828" cy="1892978"/>
        </a:xfrm>
        <a:prstGeom prst="roundRect">
          <a:avLst/>
        </a:prstGeom>
        <a:solidFill>
          <a:srgbClr val="003A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nl-NL" sz="1500" kern="1200" dirty="0">
              <a:solidFill>
                <a:srgbClr val="EE7F02"/>
              </a:solidFill>
              <a:latin typeface="Bahnschrift" panose="020B0502040204020203" pitchFamily="34" charset="0"/>
            </a:rPr>
            <a:t>November 2025:</a:t>
          </a:r>
        </a:p>
        <a:p>
          <a:pPr marL="0" lvl="0" indent="0" algn="ctr" defTabSz="666750">
            <a:lnSpc>
              <a:spcPct val="90000"/>
            </a:lnSpc>
            <a:spcBef>
              <a:spcPct val="0"/>
            </a:spcBef>
            <a:spcAft>
              <a:spcPct val="35000"/>
            </a:spcAft>
            <a:buNone/>
          </a:pPr>
          <a:r>
            <a:rPr lang="nl-NL" sz="1500" kern="1200" dirty="0">
              <a:latin typeface="Bahnschrift" panose="020B0502040204020203" pitchFamily="34" charset="0"/>
            </a:rPr>
            <a:t>Vorming stuurgroep ‘Implementatie nieuwe regiostructuur’ </a:t>
          </a:r>
          <a:br>
            <a:rPr lang="nl-NL" sz="1500" kern="1200" dirty="0">
              <a:latin typeface="Bahnschrift" panose="020B0502040204020203" pitchFamily="34" charset="0"/>
            </a:rPr>
          </a:br>
          <a:r>
            <a:rPr lang="nl-NL" sz="1500" kern="1200" dirty="0">
              <a:latin typeface="Bahnschrift" panose="020B0502040204020203" pitchFamily="34" charset="0"/>
            </a:rPr>
            <a:t>met deelname districten en Bondsbureau</a:t>
          </a:r>
        </a:p>
      </dsp:txBody>
      <dsp:txXfrm>
        <a:off x="103860" y="2424087"/>
        <a:ext cx="2487012" cy="1708162"/>
      </dsp:txXfrm>
    </dsp:sp>
    <dsp:sp modelId="{1A5ECDA0-FCF1-4B6D-B1B8-D9A929CC0D79}">
      <dsp:nvSpPr>
        <dsp:cNvPr id="0" name=""/>
        <dsp:cNvSpPr/>
      </dsp:nvSpPr>
      <dsp:spPr>
        <a:xfrm>
          <a:off x="5727706" y="3232448"/>
          <a:ext cx="343797" cy="91440"/>
        </a:xfrm>
        <a:prstGeom prst="rightArrow">
          <a:avLst/>
        </a:prstGeom>
        <a:noFill/>
        <a:ln w="127000" cap="flat" cmpd="sng" algn="ctr">
          <a:solidFill>
            <a:srgbClr val="EE7F02"/>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nl-NL" sz="1500" kern="1200">
            <a:latin typeface="Bahnschrift" panose="020B0502040204020203" pitchFamily="34" charset="0"/>
          </a:endParaRPr>
        </a:p>
      </dsp:txBody>
      <dsp:txXfrm>
        <a:off x="5890245" y="3276295"/>
        <a:ext cx="18719" cy="3747"/>
      </dsp:txXfrm>
    </dsp:sp>
    <dsp:sp modelId="{197B0B06-2E9E-4950-9BAD-0D0CF2C60E4D}">
      <dsp:nvSpPr>
        <dsp:cNvPr id="0" name=""/>
        <dsp:cNvSpPr/>
      </dsp:nvSpPr>
      <dsp:spPr>
        <a:xfrm>
          <a:off x="3057678" y="2331679"/>
          <a:ext cx="2671828" cy="1892978"/>
        </a:xfrm>
        <a:prstGeom prst="roundRect">
          <a:avLst/>
        </a:prstGeom>
        <a:solidFill>
          <a:srgbClr val="003A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6680" rIns="0" bIns="106680" numCol="1" spcCol="1270" anchor="t" anchorCtr="0">
          <a:noAutofit/>
        </a:bodyPr>
        <a:lstStyle/>
        <a:p>
          <a:pPr marL="0" lvl="0" indent="0" algn="ctr" defTabSz="666750">
            <a:lnSpc>
              <a:spcPct val="90000"/>
            </a:lnSpc>
            <a:spcBef>
              <a:spcPct val="0"/>
            </a:spcBef>
            <a:spcAft>
              <a:spcPts val="600"/>
            </a:spcAft>
            <a:buNone/>
          </a:pPr>
          <a:r>
            <a:rPr lang="nl-NL" sz="1500" kern="1200" dirty="0">
              <a:solidFill>
                <a:srgbClr val="EE7F02"/>
              </a:solidFill>
              <a:latin typeface="Bahnschrift" panose="020B0502040204020203" pitchFamily="34" charset="0"/>
            </a:rPr>
            <a:t>Winter/Voorjaar 2026: </a:t>
          </a:r>
        </a:p>
        <a:p>
          <a:pPr marL="0" lvl="0" indent="0" algn="ctr" defTabSz="666750">
            <a:lnSpc>
              <a:spcPct val="90000"/>
            </a:lnSpc>
            <a:spcBef>
              <a:spcPct val="0"/>
            </a:spcBef>
            <a:spcAft>
              <a:spcPts val="0"/>
            </a:spcAft>
            <a:buNone/>
          </a:pPr>
          <a:r>
            <a:rPr lang="nl-NL" sz="1500" kern="1200" dirty="0">
              <a:latin typeface="Bahnschrift" panose="020B0502040204020203" pitchFamily="34" charset="0"/>
            </a:rPr>
            <a:t>-</a:t>
          </a:r>
          <a:r>
            <a:rPr lang="nl-NL" sz="1400" kern="1200" dirty="0">
              <a:latin typeface="Bahnschrift" panose="020B0502040204020203" pitchFamily="34" charset="0"/>
            </a:rPr>
            <a:t>Vorming </a:t>
          </a:r>
          <a:r>
            <a:rPr lang="nl-NL" sz="1400" kern="1200" dirty="0" err="1">
              <a:latin typeface="Bahnschrift" panose="020B0502040204020203" pitchFamily="34" charset="0"/>
            </a:rPr>
            <a:t>Regiocie’s</a:t>
          </a:r>
          <a:r>
            <a:rPr lang="nl-NL" sz="1400" kern="1200" dirty="0">
              <a:latin typeface="Bahnschrift" panose="020B0502040204020203" pitchFamily="34" charset="0"/>
            </a:rPr>
            <a:t> </a:t>
          </a:r>
        </a:p>
        <a:p>
          <a:pPr marL="0" lvl="0" indent="0" algn="ctr" defTabSz="666750">
            <a:lnSpc>
              <a:spcPct val="90000"/>
            </a:lnSpc>
            <a:spcBef>
              <a:spcPct val="0"/>
            </a:spcBef>
            <a:spcAft>
              <a:spcPts val="0"/>
            </a:spcAft>
            <a:buNone/>
          </a:pPr>
          <a:r>
            <a:rPr lang="nl-NL" sz="1400" kern="1200" dirty="0">
              <a:latin typeface="Bahnschrift" panose="020B0502040204020203" pitchFamily="34" charset="0"/>
            </a:rPr>
            <a:t>- Benoeming coördinator Bond </a:t>
          </a:r>
        </a:p>
        <a:p>
          <a:pPr marL="0" lvl="0" indent="0" algn="ctr" defTabSz="666750">
            <a:lnSpc>
              <a:spcPct val="90000"/>
            </a:lnSpc>
            <a:spcBef>
              <a:spcPct val="0"/>
            </a:spcBef>
            <a:spcAft>
              <a:spcPts val="0"/>
            </a:spcAft>
            <a:buNone/>
          </a:pPr>
          <a:r>
            <a:rPr lang="nl-NL" sz="1400" kern="1200" dirty="0">
              <a:latin typeface="Bahnschrift" panose="020B0502040204020203" pitchFamily="34" charset="0"/>
            </a:rPr>
            <a:t>- Uitwerking vrijwilligersbeleid</a:t>
          </a:r>
        </a:p>
        <a:p>
          <a:pPr marL="0" lvl="0" indent="0" algn="ctr" defTabSz="666750">
            <a:lnSpc>
              <a:spcPct val="90000"/>
            </a:lnSpc>
            <a:spcBef>
              <a:spcPct val="0"/>
            </a:spcBef>
            <a:spcAft>
              <a:spcPts val="0"/>
            </a:spcAft>
            <a:buNone/>
          </a:pPr>
          <a:r>
            <a:rPr lang="nl-NL" sz="1400" kern="1200" dirty="0">
              <a:latin typeface="Bahnschrift" panose="020B0502040204020203" pitchFamily="34" charset="0"/>
            </a:rPr>
            <a:t>- Aanpassen reglementen</a:t>
          </a:r>
        </a:p>
        <a:p>
          <a:pPr marL="0" lvl="0" indent="0" algn="ctr" defTabSz="666750">
            <a:lnSpc>
              <a:spcPct val="90000"/>
            </a:lnSpc>
            <a:spcBef>
              <a:spcPct val="0"/>
            </a:spcBef>
            <a:spcAft>
              <a:spcPts val="0"/>
            </a:spcAft>
            <a:buNone/>
          </a:pPr>
          <a:r>
            <a:rPr lang="nl-NL" sz="1400" kern="1200" dirty="0">
              <a:latin typeface="Bahnschrift" panose="020B0502040204020203" pitchFamily="34" charset="0"/>
            </a:rPr>
            <a:t>- Planning activiteiten en maken competitie indelingen </a:t>
          </a:r>
          <a:r>
            <a:rPr lang="nl-NL" sz="1400" kern="1200">
              <a:latin typeface="Bahnschrift" panose="020B0502040204020203" pitchFamily="34" charset="0"/>
            </a:rPr>
            <a:t>in afstemming met WEKO</a:t>
          </a:r>
          <a:endParaRPr lang="nl-NL" sz="1400" kern="1200" dirty="0">
            <a:latin typeface="Bahnschrift" panose="020B0502040204020203" pitchFamily="34" charset="0"/>
          </a:endParaRPr>
        </a:p>
        <a:p>
          <a:pPr marL="0" lvl="0" indent="0" algn="ctr" defTabSz="666750">
            <a:lnSpc>
              <a:spcPct val="90000"/>
            </a:lnSpc>
            <a:spcBef>
              <a:spcPct val="0"/>
            </a:spcBef>
            <a:spcAft>
              <a:spcPct val="35000"/>
            </a:spcAft>
            <a:buNone/>
          </a:pPr>
          <a:endParaRPr lang="nl-NL" sz="1500" kern="1200" dirty="0">
            <a:latin typeface="Bahnschrift" panose="020B0502040204020203" pitchFamily="34" charset="0"/>
          </a:endParaRPr>
        </a:p>
      </dsp:txBody>
      <dsp:txXfrm>
        <a:off x="3150086" y="2424087"/>
        <a:ext cx="2487012" cy="1708162"/>
      </dsp:txXfrm>
    </dsp:sp>
    <dsp:sp modelId="{2D283DFF-964C-4E08-BFB5-E233963880CD}">
      <dsp:nvSpPr>
        <dsp:cNvPr id="0" name=""/>
        <dsp:cNvSpPr/>
      </dsp:nvSpPr>
      <dsp:spPr>
        <a:xfrm>
          <a:off x="8773932" y="3232448"/>
          <a:ext cx="343797" cy="91440"/>
        </a:xfrm>
        <a:prstGeom prst="rightArrow">
          <a:avLst/>
        </a:prstGeom>
        <a:noFill/>
        <a:ln w="127000" cap="flat" cmpd="sng" algn="ctr">
          <a:solidFill>
            <a:srgbClr val="EE7F02"/>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nl-NL" sz="1500" kern="1200">
            <a:latin typeface="Bahnschrift" panose="020B0502040204020203" pitchFamily="34" charset="0"/>
          </a:endParaRPr>
        </a:p>
      </dsp:txBody>
      <dsp:txXfrm>
        <a:off x="8936471" y="3276295"/>
        <a:ext cx="18719" cy="3747"/>
      </dsp:txXfrm>
    </dsp:sp>
    <dsp:sp modelId="{1C106D24-00DD-4CA6-9A2E-6EDBA981DD11}">
      <dsp:nvSpPr>
        <dsp:cNvPr id="0" name=""/>
        <dsp:cNvSpPr/>
      </dsp:nvSpPr>
      <dsp:spPr>
        <a:xfrm>
          <a:off x="6103904" y="2331679"/>
          <a:ext cx="2671828" cy="1892978"/>
        </a:xfrm>
        <a:prstGeom prst="roundRect">
          <a:avLst/>
        </a:prstGeom>
        <a:solidFill>
          <a:srgbClr val="003A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nl-NL" sz="1500" kern="1200" dirty="0">
              <a:solidFill>
                <a:srgbClr val="EE7F02"/>
              </a:solidFill>
              <a:latin typeface="Bahnschrift" panose="020B0502040204020203" pitchFamily="34" charset="0"/>
            </a:rPr>
            <a:t>1 juli 2026:</a:t>
          </a:r>
        </a:p>
        <a:p>
          <a:pPr marL="0" lvl="0" indent="0" algn="ctr" defTabSz="666750">
            <a:lnSpc>
              <a:spcPct val="90000"/>
            </a:lnSpc>
            <a:spcBef>
              <a:spcPct val="0"/>
            </a:spcBef>
            <a:spcAft>
              <a:spcPct val="35000"/>
            </a:spcAft>
            <a:buNone/>
          </a:pPr>
          <a:r>
            <a:rPr lang="nl-NL" sz="1500" kern="1200" dirty="0">
              <a:latin typeface="Bahnschrift" panose="020B0502040204020203" pitchFamily="34" charset="0"/>
            </a:rPr>
            <a:t>Nieuwe regiostructuur gaat operationeel</a:t>
          </a:r>
        </a:p>
      </dsp:txBody>
      <dsp:txXfrm>
        <a:off x="6196312" y="2424087"/>
        <a:ext cx="2487012" cy="1708162"/>
      </dsp:txXfrm>
    </dsp:sp>
    <dsp:sp modelId="{260A9557-7FBE-4A56-8F5D-D3DF871E06B5}">
      <dsp:nvSpPr>
        <dsp:cNvPr id="0" name=""/>
        <dsp:cNvSpPr/>
      </dsp:nvSpPr>
      <dsp:spPr>
        <a:xfrm>
          <a:off x="9150130" y="2331679"/>
          <a:ext cx="2671828" cy="1892978"/>
        </a:xfrm>
        <a:prstGeom prst="roundRect">
          <a:avLst/>
        </a:prstGeom>
        <a:solidFill>
          <a:srgbClr val="003A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nl-NL" sz="1500" kern="1200" dirty="0">
              <a:solidFill>
                <a:srgbClr val="EE7F02"/>
              </a:solidFill>
              <a:latin typeface="Bahnschrift" panose="020B0502040204020203" pitchFamily="34" charset="0"/>
            </a:rPr>
            <a:t>Na 1 juli 2026:</a:t>
          </a:r>
        </a:p>
        <a:p>
          <a:pPr marL="0" lvl="0" indent="0" algn="ctr" defTabSz="666750">
            <a:lnSpc>
              <a:spcPct val="90000"/>
            </a:lnSpc>
            <a:spcBef>
              <a:spcPct val="0"/>
            </a:spcBef>
            <a:spcAft>
              <a:spcPct val="35000"/>
            </a:spcAft>
            <a:buNone/>
          </a:pPr>
          <a:r>
            <a:rPr lang="nl-NL" sz="1500" kern="1200" dirty="0">
              <a:latin typeface="Bahnschrift" panose="020B0502040204020203" pitchFamily="34" charset="0"/>
            </a:rPr>
            <a:t>Op termijn ontbinding van huidige districten </a:t>
          </a:r>
        </a:p>
      </dsp:txBody>
      <dsp:txXfrm>
        <a:off x="9242538" y="2424087"/>
        <a:ext cx="2487012" cy="170816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3043762" cy="465927"/>
          </a:xfrm>
          <a:prstGeom prst="rect">
            <a:avLst/>
          </a:prstGeom>
        </p:spPr>
        <p:txBody>
          <a:bodyPr vert="horz" lIns="90553" tIns="45277" rIns="90553" bIns="45277" rtlCol="0"/>
          <a:lstStyle>
            <a:lvl1pPr algn="l">
              <a:defRPr sz="1200"/>
            </a:lvl1pPr>
          </a:lstStyle>
          <a:p>
            <a:endParaRPr lang="en-US"/>
          </a:p>
        </p:txBody>
      </p:sp>
      <p:sp>
        <p:nvSpPr>
          <p:cNvPr id="3" name="Tijdelijke aanduiding voor datum 2"/>
          <p:cNvSpPr>
            <a:spLocks noGrp="1"/>
          </p:cNvSpPr>
          <p:nvPr>
            <p:ph type="dt" idx="1"/>
          </p:nvPr>
        </p:nvSpPr>
        <p:spPr>
          <a:xfrm>
            <a:off x="3977769" y="0"/>
            <a:ext cx="3043762" cy="465927"/>
          </a:xfrm>
          <a:prstGeom prst="rect">
            <a:avLst/>
          </a:prstGeom>
        </p:spPr>
        <p:txBody>
          <a:bodyPr vert="horz" lIns="90553" tIns="45277" rIns="90553" bIns="45277" rtlCol="0"/>
          <a:lstStyle>
            <a:lvl1pPr algn="r">
              <a:defRPr sz="1200"/>
            </a:lvl1pPr>
          </a:lstStyle>
          <a:p>
            <a:fld id="{B5692BDA-0717-4E66-9082-B882B10BF72D}" type="datetimeFigureOut">
              <a:rPr lang="en-US" smtClean="0"/>
              <a:t>5/22/2025</a:t>
            </a:fld>
            <a:endParaRPr lang="en-US"/>
          </a:p>
        </p:txBody>
      </p:sp>
      <p:sp>
        <p:nvSpPr>
          <p:cNvPr id="4" name="Tijdelijke aanduiding voor dia-afbeelding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0553" tIns="45277" rIns="90553" bIns="45277" rtlCol="0" anchor="ctr"/>
          <a:lstStyle/>
          <a:p>
            <a:endParaRPr lang="en-US"/>
          </a:p>
        </p:txBody>
      </p:sp>
      <p:sp>
        <p:nvSpPr>
          <p:cNvPr id="5" name="Tijdelijke aanduiding voor notities 4"/>
          <p:cNvSpPr>
            <a:spLocks noGrp="1"/>
          </p:cNvSpPr>
          <p:nvPr>
            <p:ph type="body" sz="quarter" idx="3"/>
          </p:nvPr>
        </p:nvSpPr>
        <p:spPr>
          <a:xfrm>
            <a:off x="701682" y="4479827"/>
            <a:ext cx="5619736" cy="3666029"/>
          </a:xfrm>
          <a:prstGeom prst="rect">
            <a:avLst/>
          </a:prstGeom>
        </p:spPr>
        <p:txBody>
          <a:bodyPr vert="horz" lIns="90553" tIns="45277" rIns="90553" bIns="45277"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Tijdelijke aanduiding voor voettekst 5"/>
          <p:cNvSpPr>
            <a:spLocks noGrp="1"/>
          </p:cNvSpPr>
          <p:nvPr>
            <p:ph type="ftr" sz="quarter" idx="4"/>
          </p:nvPr>
        </p:nvSpPr>
        <p:spPr>
          <a:xfrm>
            <a:off x="1" y="8843173"/>
            <a:ext cx="3043762" cy="465927"/>
          </a:xfrm>
          <a:prstGeom prst="rect">
            <a:avLst/>
          </a:prstGeom>
        </p:spPr>
        <p:txBody>
          <a:bodyPr vert="horz" lIns="90553" tIns="45277" rIns="90553" bIns="45277" rtlCol="0" anchor="b"/>
          <a:lstStyle>
            <a:lvl1pPr algn="l">
              <a:defRPr sz="1200"/>
            </a:lvl1pPr>
          </a:lstStyle>
          <a:p>
            <a:endParaRPr lang="en-US"/>
          </a:p>
        </p:txBody>
      </p:sp>
      <p:sp>
        <p:nvSpPr>
          <p:cNvPr id="7" name="Tijdelijke aanduiding voor dianummer 6"/>
          <p:cNvSpPr>
            <a:spLocks noGrp="1"/>
          </p:cNvSpPr>
          <p:nvPr>
            <p:ph type="sldNum" sz="quarter" idx="5"/>
          </p:nvPr>
        </p:nvSpPr>
        <p:spPr>
          <a:xfrm>
            <a:off x="3977769" y="8843173"/>
            <a:ext cx="3043762" cy="465927"/>
          </a:xfrm>
          <a:prstGeom prst="rect">
            <a:avLst/>
          </a:prstGeom>
        </p:spPr>
        <p:txBody>
          <a:bodyPr vert="horz" lIns="90553" tIns="45277" rIns="90553" bIns="45277" rtlCol="0" anchor="b"/>
          <a:lstStyle>
            <a:lvl1pPr algn="r">
              <a:defRPr sz="1200"/>
            </a:lvl1pPr>
          </a:lstStyle>
          <a:p>
            <a:fld id="{F03F5D28-42BF-45E4-AC94-A5A8AFDCD0EB}" type="slidenum">
              <a:rPr lang="en-US" smtClean="0"/>
              <a:t>‹nr.›</a:t>
            </a:fld>
            <a:endParaRPr lang="en-US"/>
          </a:p>
        </p:txBody>
      </p:sp>
    </p:spTree>
    <p:extLst>
      <p:ext uri="{BB962C8B-B14F-4D97-AF65-F5344CB8AC3E}">
        <p14:creationId xmlns:p14="http://schemas.microsoft.com/office/powerpoint/2010/main" val="4042004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bridge.nl/over-bridgebond/governanc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03F5D28-42BF-45E4-AC94-A5A8AFDCD0EB}" type="slidenum">
              <a:rPr lang="en-US" smtClean="0"/>
              <a:t>1</a:t>
            </a:fld>
            <a:endParaRPr lang="en-US"/>
          </a:p>
        </p:txBody>
      </p:sp>
    </p:spTree>
    <p:extLst>
      <p:ext uri="{BB962C8B-B14F-4D97-AF65-F5344CB8AC3E}">
        <p14:creationId xmlns:p14="http://schemas.microsoft.com/office/powerpoint/2010/main" val="2459787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54B43-2F20-B97E-29D9-C972013C58E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61D9B37-7B76-1EC5-2BEE-C8181B91DC5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10525B2-4BAE-0051-F385-5923F5E24E7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000362D1-1ACE-B71F-73FC-EAEEB70CAD76}"/>
              </a:ext>
            </a:extLst>
          </p:cNvPr>
          <p:cNvSpPr>
            <a:spLocks noGrp="1"/>
          </p:cNvSpPr>
          <p:nvPr>
            <p:ph type="sldNum" sz="quarter" idx="5"/>
          </p:nvPr>
        </p:nvSpPr>
        <p:spPr/>
        <p:txBody>
          <a:bodyPr/>
          <a:lstStyle/>
          <a:p>
            <a:fld id="{F03F5D28-42BF-45E4-AC94-A5A8AFDCD0EB}" type="slidenum">
              <a:rPr lang="en-US" smtClean="0"/>
              <a:t>10</a:t>
            </a:fld>
            <a:endParaRPr lang="en-US"/>
          </a:p>
        </p:txBody>
      </p:sp>
    </p:spTree>
    <p:extLst>
      <p:ext uri="{BB962C8B-B14F-4D97-AF65-F5344CB8AC3E}">
        <p14:creationId xmlns:p14="http://schemas.microsoft.com/office/powerpoint/2010/main" val="789799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03F5D28-42BF-45E4-AC94-A5A8AFDCD0EB}" type="slidenum">
              <a:rPr lang="en-US" smtClean="0"/>
              <a:t>11</a:t>
            </a:fld>
            <a:endParaRPr lang="en-US"/>
          </a:p>
        </p:txBody>
      </p:sp>
    </p:spTree>
    <p:extLst>
      <p:ext uri="{BB962C8B-B14F-4D97-AF65-F5344CB8AC3E}">
        <p14:creationId xmlns:p14="http://schemas.microsoft.com/office/powerpoint/2010/main" val="708374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60140-4703-873D-95F7-8403715149F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E4F09CC-1EAB-9913-BAC3-63153839B2D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8E5A9EE-6CD8-1702-12D4-7CC0280F4DFC}"/>
              </a:ext>
            </a:extLst>
          </p:cNvPr>
          <p:cNvSpPr>
            <a:spLocks noGrp="1"/>
          </p:cNvSpPr>
          <p:nvPr>
            <p:ph type="body" idx="1"/>
          </p:nvPr>
        </p:nvSpPr>
        <p:spPr/>
        <p:txBody>
          <a:bodyPr/>
          <a:lstStyle/>
          <a:p>
            <a:pPr marL="342900" lvl="0" indent="-342900">
              <a:lnSpc>
                <a:spcPct val="107000"/>
              </a:lnSpc>
              <a:spcBef>
                <a:spcPts val="1200"/>
              </a:spcBef>
              <a:spcAft>
                <a:spcPts val="400"/>
              </a:spcAft>
              <a:buFont typeface="+mj-lt"/>
              <a:buAutoNum type="arabicPeriod"/>
            </a:pPr>
            <a:r>
              <a:rPr lang="nl-NL" sz="18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Inleiding</a:t>
            </a:r>
          </a:p>
          <a:p>
            <a:pPr>
              <a:lnSpc>
                <a:spcPct val="107000"/>
              </a:lnSpc>
              <a:spcBef>
                <a:spcPts val="1200"/>
              </a:spcBef>
              <a:spcAft>
                <a:spcPts val="400"/>
              </a:spcAft>
              <a:buNone/>
            </a:pPr>
            <a:r>
              <a:rPr lang="nl-NL" sz="1200" b="0"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De Regiocommissies binnen de Nederlandse Bridge Bond (BridgeBond) zorgen voor binding en verbinding tussen het Bondsbureau in Utrecht en de lokale bridgeclubs (aangesloten en niet-aangesloten clubs) en bridgers. Ze leveren ondersteuning aan en coördineren het regionale vrijwilligersnetwerk. Ze zorgen voor de organisatie van bridgewedstrijden en opleidingen voor en onderhouden contact met de  relevante bestaande en nieuwe doelgroepen in hun regio, een en ander in afstemming met het Bondsbureau.</a:t>
            </a:r>
          </a:p>
          <a:p>
            <a:pPr>
              <a:lnSpc>
                <a:spcPct val="107000"/>
              </a:lnSpc>
              <a:spcBef>
                <a:spcPts val="1200"/>
              </a:spcBef>
              <a:spcAft>
                <a:spcPts val="400"/>
              </a:spcAft>
              <a:buNone/>
            </a:pPr>
            <a:endParaRPr lang="nl-NL" sz="1800" b="0"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endParaRPr>
          </a:p>
          <a:p>
            <a:pPr marL="0" lvl="0" indent="0">
              <a:lnSpc>
                <a:spcPct val="107000"/>
              </a:lnSpc>
              <a:spcBef>
                <a:spcPts val="1200"/>
              </a:spcBef>
              <a:spcAft>
                <a:spcPts val="400"/>
              </a:spcAft>
              <a:buFont typeface="+mj-lt"/>
              <a:buNone/>
            </a:pPr>
            <a:r>
              <a:rPr lang="nl-NL" sz="18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2. Taken</a:t>
            </a:r>
          </a:p>
          <a:p>
            <a:pPr marL="342900" lvl="0" indent="-342900">
              <a:lnSpc>
                <a:spcPct val="107000"/>
              </a:lnSpc>
              <a:spcAft>
                <a:spcPts val="600"/>
              </a:spcAft>
              <a:buFont typeface="Symbol" panose="05050102010706020507" pitchFamily="18" charset="2"/>
              <a:buChar char=""/>
            </a:pPr>
            <a:r>
              <a:rPr lang="nl-NL" sz="1200" kern="100" dirty="0">
                <a:effectLst/>
                <a:latin typeface="Aptos" panose="020B0004020202020204" pitchFamily="34" charset="0"/>
                <a:ea typeface="Aptos" panose="020B0004020202020204" pitchFamily="34" charset="0"/>
                <a:cs typeface="Times New Roman" panose="02020603050405020304" pitchFamily="18" charset="0"/>
              </a:rPr>
              <a:t>Vrijwilligersnetwerk in de regio (in regio, bij clubs) gekend, gemotiveerd en betrokken houden;</a:t>
            </a:r>
          </a:p>
          <a:p>
            <a:pPr marL="342900" lvl="0" indent="-342900">
              <a:lnSpc>
                <a:spcPct val="107000"/>
              </a:lnSpc>
              <a:buFont typeface="Symbol" panose="05050102010706020507" pitchFamily="18" charset="2"/>
              <a:buChar char=""/>
            </a:pPr>
            <a:r>
              <a:rPr lang="nl-NL" sz="1200" kern="100" dirty="0">
                <a:effectLst/>
                <a:latin typeface="Aptos" panose="020B0004020202020204" pitchFamily="34" charset="0"/>
                <a:ea typeface="Aptos" panose="020B0004020202020204" pitchFamily="34" charset="0"/>
                <a:cs typeface="Times New Roman" panose="02020603050405020304" pitchFamily="18" charset="0"/>
              </a:rPr>
              <a:t>Organisatie van competities en wedstrijden in de regio;</a:t>
            </a:r>
          </a:p>
          <a:p>
            <a:pPr marL="342900" lvl="0" indent="-342900">
              <a:lnSpc>
                <a:spcPct val="107000"/>
              </a:lnSpc>
              <a:buFont typeface="Symbol" panose="05050102010706020507" pitchFamily="18" charset="2"/>
              <a:buChar char=""/>
            </a:pPr>
            <a:r>
              <a:rPr lang="nl-NL" sz="1200" kern="100" dirty="0">
                <a:effectLst/>
                <a:latin typeface="Aptos" panose="020B0004020202020204" pitchFamily="34" charset="0"/>
                <a:ea typeface="Aptos" panose="020B0004020202020204" pitchFamily="34" charset="0"/>
                <a:cs typeface="Times New Roman" panose="02020603050405020304" pitchFamily="18" charset="0"/>
              </a:rPr>
              <a:t>Organisatie van kaderopleidingen, kadertrainingen, bridgeopleidingen en </a:t>
            </a:r>
            <a:r>
              <a:rPr lang="nl-NL" sz="1200" kern="100" dirty="0" err="1">
                <a:effectLst/>
                <a:latin typeface="Aptos" panose="020B0004020202020204" pitchFamily="34" charset="0"/>
                <a:ea typeface="Aptos" panose="020B0004020202020204" pitchFamily="34" charset="0"/>
                <a:cs typeface="Times New Roman" panose="02020603050405020304" pitchFamily="18" charset="0"/>
              </a:rPr>
              <a:t>clinics</a:t>
            </a:r>
            <a:r>
              <a:rPr lang="nl-NL" sz="1200" kern="100" dirty="0">
                <a:effectLst/>
                <a:latin typeface="Aptos" panose="020B0004020202020204" pitchFamily="34" charset="0"/>
                <a:ea typeface="Aptos" panose="020B0004020202020204" pitchFamily="34" charset="0"/>
                <a:cs typeface="Times New Roman" panose="02020603050405020304" pitchFamily="18" charset="0"/>
              </a:rPr>
              <a:t> in de regio; </a:t>
            </a:r>
          </a:p>
          <a:p>
            <a:pPr marL="342900" lvl="0" indent="-342900">
              <a:lnSpc>
                <a:spcPct val="107000"/>
              </a:lnSpc>
              <a:buFont typeface="Symbol" panose="05050102010706020507" pitchFamily="18" charset="2"/>
              <a:buChar char=""/>
            </a:pPr>
            <a:r>
              <a:rPr lang="nl-NL" sz="1200" kern="100" dirty="0">
                <a:effectLst/>
                <a:latin typeface="Aptos" panose="020B0004020202020204" pitchFamily="34" charset="0"/>
                <a:ea typeface="Aptos" panose="020B0004020202020204" pitchFamily="34" charset="0"/>
                <a:cs typeface="Times New Roman" panose="02020603050405020304" pitchFamily="18" charset="0"/>
              </a:rPr>
              <a:t>Interactie met bestaande en nieuwe doelgroepen (o.a. aangesloten en niet-aangesloten clubs, leden en niet-leden, thuisbridgers);</a:t>
            </a:r>
          </a:p>
          <a:p>
            <a:pPr marL="342900" lvl="0" indent="-342900">
              <a:lnSpc>
                <a:spcPct val="107000"/>
              </a:lnSpc>
              <a:buFont typeface="Symbol" panose="05050102010706020507" pitchFamily="18" charset="2"/>
              <a:buChar char=""/>
            </a:pPr>
            <a:r>
              <a:rPr lang="nl-NL" sz="1200" kern="100" dirty="0">
                <a:effectLst/>
                <a:latin typeface="Aptos" panose="020B0004020202020204" pitchFamily="34" charset="0"/>
                <a:ea typeface="Aptos" panose="020B0004020202020204" pitchFamily="34" charset="0"/>
                <a:cs typeface="Times New Roman" panose="02020603050405020304" pitchFamily="18" charset="0"/>
              </a:rPr>
              <a:t>Het (ondersteunen bij het) vinden van nieuwe regionale/lokale sponsoring en subsidies; </a:t>
            </a:r>
          </a:p>
          <a:p>
            <a:pPr marL="342900" lvl="0" indent="-342900">
              <a:lnSpc>
                <a:spcPct val="107000"/>
              </a:lnSpc>
              <a:buFont typeface="Symbol" panose="05050102010706020507" pitchFamily="18" charset="2"/>
              <a:buChar char=""/>
            </a:pPr>
            <a:r>
              <a:rPr lang="nl-NL" sz="1200" kern="100" dirty="0">
                <a:effectLst/>
                <a:latin typeface="Aptos" panose="020B0004020202020204" pitchFamily="34" charset="0"/>
                <a:ea typeface="Aptos" panose="020B0004020202020204" pitchFamily="34" charset="0"/>
                <a:cs typeface="Times New Roman" panose="02020603050405020304" pitchFamily="18" charset="0"/>
              </a:rPr>
              <a:t>Bijdragen in de ontwikkeling van een bredere bridge community, bijbehorende communicatie;</a:t>
            </a:r>
          </a:p>
          <a:p>
            <a:pPr marL="342900" lvl="0" indent="-342900">
              <a:lnSpc>
                <a:spcPct val="107000"/>
              </a:lnSpc>
              <a:buFont typeface="Symbol" panose="05050102010706020507" pitchFamily="18" charset="2"/>
              <a:buChar char=""/>
            </a:pPr>
            <a:r>
              <a:rPr lang="nl-NL" sz="1200" kern="100" dirty="0">
                <a:effectLst/>
                <a:latin typeface="Aptos" panose="020B0004020202020204" pitchFamily="34" charset="0"/>
                <a:ea typeface="Aptos" panose="020B0004020202020204" pitchFamily="34" charset="0"/>
                <a:cs typeface="Times New Roman" panose="02020603050405020304" pitchFamily="18" charset="0"/>
              </a:rPr>
              <a:t>Belangenvertegenwoordiging in de regio, mede uitvoering geven/uitdragen van beleid BridgeBond;</a:t>
            </a:r>
          </a:p>
          <a:p>
            <a:pPr marL="342900" lvl="0" indent="-342900">
              <a:lnSpc>
                <a:spcPct val="107000"/>
              </a:lnSpc>
              <a:spcAft>
                <a:spcPts val="600"/>
              </a:spcAft>
              <a:buFont typeface="Symbol" panose="05050102010706020507" pitchFamily="18" charset="2"/>
              <a:buChar char=""/>
            </a:pPr>
            <a:r>
              <a:rPr lang="nl-NL" sz="1200" kern="100" dirty="0">
                <a:effectLst/>
                <a:latin typeface="Aptos" panose="020B0004020202020204" pitchFamily="34" charset="0"/>
                <a:ea typeface="Aptos" panose="020B0004020202020204" pitchFamily="34" charset="0"/>
                <a:cs typeface="Times New Roman" panose="02020603050405020304" pitchFamily="18" charset="0"/>
              </a:rPr>
              <a:t>Het vertegenwoordigen van de regio bij beleidsontwikkeling.</a:t>
            </a:r>
          </a:p>
          <a:p>
            <a:pPr>
              <a:lnSpc>
                <a:spcPct val="107000"/>
              </a:lnSpc>
              <a:spcAft>
                <a:spcPts val="600"/>
              </a:spcAft>
              <a:buNone/>
            </a:pPr>
            <a:r>
              <a:rPr lang="nl-NL" sz="1200" kern="100" dirty="0">
                <a:effectLst/>
                <a:latin typeface="Aptos" panose="020B0004020202020204" pitchFamily="34" charset="0"/>
                <a:ea typeface="Aptos" panose="020B0004020202020204" pitchFamily="34" charset="0"/>
                <a:cs typeface="Times New Roman" panose="02020603050405020304" pitchFamily="18" charset="0"/>
              </a:rPr>
              <a:t>Elke Regiocommissie is bij de uitvoering van haar taken gebonden aan de Code ‘Goed Sportbestuur’ van NOC/NSF.</a:t>
            </a:r>
          </a:p>
          <a:p>
            <a:pPr>
              <a:lnSpc>
                <a:spcPct val="107000"/>
              </a:lnSpc>
              <a:spcBef>
                <a:spcPts val="1200"/>
              </a:spcBef>
              <a:spcAft>
                <a:spcPts val="400"/>
              </a:spcAft>
              <a:buNone/>
            </a:pPr>
            <a:endParaRPr lang="nl-NL" sz="18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endParaRPr>
          </a:p>
          <a:p>
            <a:pPr>
              <a:lnSpc>
                <a:spcPct val="107000"/>
              </a:lnSpc>
              <a:spcBef>
                <a:spcPts val="1200"/>
              </a:spcBef>
              <a:spcAft>
                <a:spcPts val="400"/>
              </a:spcAft>
              <a:buNone/>
            </a:pPr>
            <a:r>
              <a:rPr lang="nl-NL" sz="18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3. Plaats in de BridgeBond-organisatie en coördinatie </a:t>
            </a:r>
          </a:p>
          <a:p>
            <a:pPr>
              <a:lnSpc>
                <a:spcPct val="107000"/>
              </a:lnSpc>
              <a:spcAft>
                <a:spcPts val="600"/>
              </a:spcAft>
              <a:buNone/>
            </a:pPr>
            <a:r>
              <a:rPr lang="nl-NL" sz="1200" kern="100" dirty="0">
                <a:effectLst/>
                <a:latin typeface="Aptos" panose="020B0004020202020204" pitchFamily="34" charset="0"/>
                <a:ea typeface="Aptos" panose="020B0004020202020204" pitchFamily="34" charset="0"/>
                <a:cs typeface="Times New Roman" panose="02020603050405020304" pitchFamily="18" charset="0"/>
              </a:rPr>
              <a:t>Er zijn 8 Regiocommissies die elk zorgen voor een goede uitvoering van de onder 2. genoemde taken in hun regio. De Regiocommissies zijn onderdeel van de operationele organisatie van de BridgeBond en worden ondersteund door één of meer  daartoe aangewezen medewerkers van het Bondsbureau. Deze medewerkers zorgen voor coördinatie van de activiteiten en informatie-uitwisseling tussen de regio’s. </a:t>
            </a:r>
          </a:p>
          <a:p>
            <a:pPr>
              <a:lnSpc>
                <a:spcPct val="107000"/>
              </a:lnSpc>
              <a:spcBef>
                <a:spcPts val="1200"/>
              </a:spcBef>
              <a:spcAft>
                <a:spcPts val="400"/>
              </a:spcAft>
              <a:buNone/>
            </a:pPr>
            <a:endParaRPr lang="nl-NL" sz="18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endParaRPr>
          </a:p>
          <a:p>
            <a:pPr>
              <a:lnSpc>
                <a:spcPct val="107000"/>
              </a:lnSpc>
              <a:spcBef>
                <a:spcPts val="1200"/>
              </a:spcBef>
              <a:spcAft>
                <a:spcPts val="400"/>
              </a:spcAft>
              <a:buNone/>
            </a:pPr>
            <a:r>
              <a:rPr lang="nl-NL" sz="18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4. Samenstelling</a:t>
            </a:r>
          </a:p>
          <a:p>
            <a:pPr>
              <a:lnSpc>
                <a:spcPct val="107000"/>
              </a:lnSpc>
              <a:spcAft>
                <a:spcPts val="600"/>
              </a:spcAft>
              <a:buNone/>
            </a:pPr>
            <a:r>
              <a:rPr lang="nl-NL" sz="1200" kern="100" dirty="0">
                <a:effectLst/>
                <a:latin typeface="Aptos" panose="020B0004020202020204" pitchFamily="34" charset="0"/>
                <a:ea typeface="Aptos" panose="020B0004020202020204" pitchFamily="34" charset="0"/>
                <a:cs typeface="Times New Roman" panose="02020603050405020304" pitchFamily="18" charset="0"/>
              </a:rPr>
              <a:t>Elke Regiocommissie bestaat uit vrijwilligers uit de betreffende regio, bij voorkeur geografisch verspreid afkomstig uit die regio. </a:t>
            </a:r>
          </a:p>
          <a:p>
            <a:pPr>
              <a:lnSpc>
                <a:spcPct val="107000"/>
              </a:lnSpc>
              <a:spcAft>
                <a:spcPts val="600"/>
              </a:spcAft>
              <a:buNone/>
            </a:pPr>
            <a:r>
              <a:rPr lang="nl-NL" sz="1200" kern="100" dirty="0">
                <a:effectLst/>
                <a:latin typeface="Aptos" panose="020B0004020202020204" pitchFamily="34" charset="0"/>
                <a:ea typeface="Aptos" panose="020B0004020202020204" pitchFamily="34" charset="0"/>
                <a:cs typeface="Times New Roman" panose="02020603050405020304" pitchFamily="18" charset="0"/>
              </a:rPr>
              <a:t>De leden worden na werving en/of aanmelding benoemd door de directeur van de BridgeBond. De rolverdeling is in principe aan de leden van de Regiocommissie zelf.</a:t>
            </a:r>
          </a:p>
          <a:p>
            <a:pPr>
              <a:lnSpc>
                <a:spcPct val="107000"/>
              </a:lnSpc>
              <a:spcAft>
                <a:spcPts val="600"/>
              </a:spcAft>
              <a:buNone/>
            </a:pPr>
            <a:r>
              <a:rPr lang="nl-NL" sz="1200" kern="100" dirty="0">
                <a:effectLst/>
                <a:latin typeface="Aptos" panose="020B0004020202020204" pitchFamily="34" charset="0"/>
                <a:ea typeface="Aptos" panose="020B0004020202020204" pitchFamily="34" charset="0"/>
                <a:cs typeface="Times New Roman" panose="02020603050405020304" pitchFamily="18" charset="0"/>
              </a:rPr>
              <a:t>Voor de regiocommissie worden de volgende rollen onderscheiden:</a:t>
            </a:r>
          </a:p>
          <a:p>
            <a:pPr>
              <a:lnSpc>
                <a:spcPct val="107000"/>
              </a:lnSpc>
              <a:spcAft>
                <a:spcPts val="600"/>
              </a:spcAft>
              <a:buNone/>
            </a:pPr>
            <a:r>
              <a:rPr lang="nl-NL" sz="1200" b="1" kern="100" dirty="0">
                <a:effectLst/>
                <a:latin typeface="Aptos" panose="020B0004020202020204" pitchFamily="34" charset="0"/>
                <a:ea typeface="Aptos" panose="020B0004020202020204" pitchFamily="34" charset="0"/>
                <a:cs typeface="Times New Roman" panose="02020603050405020304" pitchFamily="18" charset="0"/>
              </a:rPr>
              <a:t> </a:t>
            </a:r>
            <a:endParaRPr lang="nl-NL"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600"/>
              </a:spcAft>
              <a:buNone/>
            </a:pPr>
            <a:r>
              <a:rPr lang="nl-NL" sz="1200" b="1" kern="100" dirty="0">
                <a:effectLst/>
                <a:latin typeface="Aptos" panose="020B0004020202020204" pitchFamily="34" charset="0"/>
                <a:ea typeface="Aptos" panose="020B0004020202020204" pitchFamily="34" charset="0"/>
                <a:cs typeface="Times New Roman" panose="02020603050405020304" pitchFamily="18" charset="0"/>
              </a:rPr>
              <a:t>Regiocoördinator.</a:t>
            </a:r>
            <a:r>
              <a:rPr lang="nl-NL" sz="1200" kern="100" dirty="0">
                <a:effectLst/>
                <a:latin typeface="Aptos" panose="020B0004020202020204" pitchFamily="34" charset="0"/>
                <a:ea typeface="Aptos" panose="020B0004020202020204" pitchFamily="34" charset="0"/>
                <a:cs typeface="Times New Roman" panose="02020603050405020304" pitchFamily="18" charset="0"/>
              </a:rPr>
              <a:t> De regiocoördinator fungeert als algemeen coördinator voor de leden van de Regiocommissie en is het algemene aanspreekpunt voor de betreffende regio. Hij vervult ook de voorzittersrol in de vergaderingen van de Regiocommissie.</a:t>
            </a:r>
          </a:p>
          <a:p>
            <a:pPr>
              <a:lnSpc>
                <a:spcPct val="107000"/>
              </a:lnSpc>
              <a:spcAft>
                <a:spcPts val="600"/>
              </a:spcAft>
              <a:buNone/>
            </a:pPr>
            <a:r>
              <a:rPr lang="nl-NL" sz="1200" b="1" kern="100" dirty="0">
                <a:effectLst/>
                <a:latin typeface="Aptos" panose="020B0004020202020204" pitchFamily="34" charset="0"/>
                <a:ea typeface="Aptos" panose="020B0004020202020204" pitchFamily="34" charset="0"/>
                <a:cs typeface="Times New Roman" panose="02020603050405020304" pitchFamily="18" charset="0"/>
              </a:rPr>
              <a:t>Vrijwilligerscoördinator. </a:t>
            </a:r>
            <a:r>
              <a:rPr lang="nl-NL" sz="1200" kern="100" dirty="0">
                <a:effectLst/>
                <a:latin typeface="Aptos" panose="020B0004020202020204" pitchFamily="34" charset="0"/>
                <a:ea typeface="Aptos" panose="020B0004020202020204" pitchFamily="34" charset="0"/>
                <a:cs typeface="Times New Roman" panose="02020603050405020304" pitchFamily="18" charset="0"/>
              </a:rPr>
              <a:t>De vrijwilligerscoördinator is een spilfiguur die goed bekend is met de bridge community in de regio en de mensen die daarvoor actief zijn. Hij heeft en houdt het vrijwilligersnetwerk in kaart, onderhoudt contact en houdt vrijwilligers gemotiveerd. Hij signaleert naar betrokkenen kansen voor vrijwilligerswerk en andersoortige inbreng ten behoeve van de BridgeBond. Andersom kan hij bij aanbod van vrijwilligerswerk geschikte kandidaten signaleren.  </a:t>
            </a:r>
          </a:p>
          <a:p>
            <a:pPr>
              <a:lnSpc>
                <a:spcPct val="107000"/>
              </a:lnSpc>
              <a:spcAft>
                <a:spcPts val="600"/>
              </a:spcAft>
              <a:buNone/>
            </a:pPr>
            <a:r>
              <a:rPr lang="nl-NL" sz="1200" b="1" kern="100" dirty="0">
                <a:effectLst/>
                <a:latin typeface="Aptos" panose="020B0004020202020204" pitchFamily="34" charset="0"/>
                <a:ea typeface="Aptos" panose="020B0004020202020204" pitchFamily="34" charset="0"/>
                <a:cs typeface="Times New Roman" panose="02020603050405020304" pitchFamily="18" charset="0"/>
              </a:rPr>
              <a:t>Clubadviseur. </a:t>
            </a:r>
            <a:r>
              <a:rPr lang="nl-NL" sz="1200" kern="100" dirty="0">
                <a:effectLst/>
                <a:latin typeface="Aptos" panose="020B0004020202020204" pitchFamily="34" charset="0"/>
                <a:ea typeface="Aptos" panose="020B0004020202020204" pitchFamily="34" charset="0"/>
                <a:cs typeface="Times New Roman" panose="02020603050405020304" pitchFamily="18" charset="0"/>
              </a:rPr>
              <a:t>De clubadviseur dient als regionale vraagbaak en kan zorgen voor ondersteuning van clubs in geval van organisatorische problemen of vraagstukken. Hij wijst clubs in deze ook op faciliteiten bij de BridgeBond en ervaringen elders.</a:t>
            </a:r>
          </a:p>
          <a:p>
            <a:pPr>
              <a:lnSpc>
                <a:spcPct val="107000"/>
              </a:lnSpc>
              <a:spcAft>
                <a:spcPts val="600"/>
              </a:spcAft>
              <a:buNone/>
            </a:pPr>
            <a:r>
              <a:rPr lang="nl-NL" sz="1200" b="1" kern="100" dirty="0">
                <a:effectLst/>
                <a:latin typeface="Aptos" panose="020B0004020202020204" pitchFamily="34" charset="0"/>
                <a:ea typeface="Aptos" panose="020B0004020202020204" pitchFamily="34" charset="0"/>
                <a:cs typeface="Times New Roman" panose="02020603050405020304" pitchFamily="18" charset="0"/>
              </a:rPr>
              <a:t>Regionaal Competitieleider (RCL).</a:t>
            </a:r>
            <a:r>
              <a:rPr lang="nl-NL" sz="1200" kern="100" dirty="0">
                <a:effectLst/>
                <a:latin typeface="Aptos" panose="020B0004020202020204" pitchFamily="34" charset="0"/>
                <a:ea typeface="Aptos" panose="020B0004020202020204" pitchFamily="34" charset="0"/>
                <a:cs typeface="Times New Roman" panose="02020603050405020304" pitchFamily="18" charset="0"/>
              </a:rPr>
              <a:t> De RCL heeft de verantwoordelijkheid voor de organisatie van regionale competities (hoofdklasse en lager voor viertallen en open paren, eventuele overige competities) en wedstrijden in de betreffende regio. Hij is ook de regionale contactpersoon voor WEKO aangelegenheden. Eventueel wordt hij voor de uitvoering van zijn taken  bijgestaan door competitieleiders per deelregio. Samen zorgen zij dat elke wedstrijd onder auspiciën van de Regiocommissie wordt gespeeld onder leiding van een competente wedstrijdleider. </a:t>
            </a:r>
          </a:p>
          <a:p>
            <a:pPr>
              <a:lnSpc>
                <a:spcPct val="107000"/>
              </a:lnSpc>
              <a:spcAft>
                <a:spcPts val="600"/>
              </a:spcAft>
              <a:buNone/>
            </a:pPr>
            <a:r>
              <a:rPr lang="nl-NL" sz="1200" b="1" kern="100" dirty="0">
                <a:effectLst/>
                <a:latin typeface="Aptos" panose="020B0004020202020204" pitchFamily="34" charset="0"/>
                <a:ea typeface="Aptos" panose="020B0004020202020204" pitchFamily="34" charset="0"/>
                <a:cs typeface="Times New Roman" panose="02020603050405020304" pitchFamily="18" charset="0"/>
              </a:rPr>
              <a:t>Materialenbeheerder. </a:t>
            </a:r>
            <a:r>
              <a:rPr lang="nl-NL" sz="1200" kern="100" dirty="0">
                <a:effectLst/>
                <a:latin typeface="Aptos" panose="020B0004020202020204" pitchFamily="34" charset="0"/>
                <a:ea typeface="Aptos" panose="020B0004020202020204" pitchFamily="34" charset="0"/>
                <a:cs typeface="Times New Roman" panose="02020603050405020304" pitchFamily="18" charset="0"/>
              </a:rPr>
              <a:t>De materialenbeheerder beheert de materialen van de BridgeBond die in de betreffende regio worden ingezet voor bridgeactiviteiten. Met goedkeuring van de Regiocommissie regelt hij waar nodig onderhoud, vervanging of aanvulling.</a:t>
            </a:r>
          </a:p>
          <a:p>
            <a:pPr>
              <a:lnSpc>
                <a:spcPct val="107000"/>
              </a:lnSpc>
              <a:spcAft>
                <a:spcPts val="600"/>
              </a:spcAft>
              <a:buNone/>
            </a:pPr>
            <a:r>
              <a:rPr lang="nl-NL" sz="1200" b="1" kern="100" dirty="0">
                <a:effectLst/>
                <a:latin typeface="Aptos" panose="020B0004020202020204" pitchFamily="34" charset="0"/>
                <a:ea typeface="Aptos" panose="020B0004020202020204" pitchFamily="34" charset="0"/>
                <a:cs typeface="Times New Roman" panose="02020603050405020304" pitchFamily="18" charset="0"/>
              </a:rPr>
              <a:t>Onderwijscoördinator. </a:t>
            </a:r>
            <a:r>
              <a:rPr lang="nl-NL" sz="1200" kern="100" dirty="0">
                <a:effectLst/>
                <a:latin typeface="Aptos" panose="020B0004020202020204" pitchFamily="34" charset="0"/>
                <a:ea typeface="Aptos" panose="020B0004020202020204" pitchFamily="34" charset="0"/>
                <a:cs typeface="Times New Roman" panose="02020603050405020304" pitchFamily="18" charset="0"/>
              </a:rPr>
              <a:t>In afstemming met het Bondsbureau zorgt de onderwijscoördinator voor het (mede-) organiseren van de kaderopleidingen en kadertrainingen in de eigen regio. In afstemming met de bridgeclubs in de regio organiseert hij eventueel ook bridgeopleidingen en </a:t>
            </a:r>
            <a:r>
              <a:rPr lang="nl-NL" sz="1200" kern="100" dirty="0" err="1">
                <a:effectLst/>
                <a:latin typeface="Aptos" panose="020B0004020202020204" pitchFamily="34" charset="0"/>
                <a:ea typeface="Aptos" panose="020B0004020202020204" pitchFamily="34" charset="0"/>
                <a:cs typeface="Times New Roman" panose="02020603050405020304" pitchFamily="18" charset="0"/>
              </a:rPr>
              <a:t>clinics</a:t>
            </a:r>
            <a:r>
              <a:rPr lang="nl-NL" sz="1200" kern="100" dirty="0">
                <a:effectLst/>
                <a:latin typeface="Aptos" panose="020B0004020202020204" pitchFamily="34" charset="0"/>
                <a:ea typeface="Aptos" panose="020B0004020202020204" pitchFamily="34" charset="0"/>
                <a:cs typeface="Times New Roman" panose="02020603050405020304" pitchFamily="18" charset="0"/>
              </a:rPr>
              <a:t> voor (aspirant-) leden van clubs en thuisbridgers. Voor deze activiteiten onderhoudt hij contact met de betreffende docenten.</a:t>
            </a:r>
          </a:p>
          <a:p>
            <a:pPr>
              <a:lnSpc>
                <a:spcPct val="107000"/>
              </a:lnSpc>
              <a:spcAft>
                <a:spcPts val="600"/>
              </a:spcAft>
              <a:buNone/>
            </a:pPr>
            <a:r>
              <a:rPr lang="nl-NL" sz="1200" b="1" kern="100" dirty="0">
                <a:effectLst/>
                <a:latin typeface="Aptos" panose="020B0004020202020204" pitchFamily="34" charset="0"/>
                <a:ea typeface="Aptos" panose="020B0004020202020204" pitchFamily="34" charset="0"/>
                <a:cs typeface="Times New Roman" panose="02020603050405020304" pitchFamily="18" charset="0"/>
              </a:rPr>
              <a:t>Coördinator Communicatie/webmaster. </a:t>
            </a:r>
            <a:r>
              <a:rPr lang="nl-NL" sz="1200" kern="100" dirty="0">
                <a:effectLst/>
                <a:latin typeface="Aptos" panose="020B0004020202020204" pitchFamily="34" charset="0"/>
                <a:ea typeface="Aptos" panose="020B0004020202020204" pitchFamily="34" charset="0"/>
                <a:cs typeface="Times New Roman" panose="02020603050405020304" pitchFamily="18" charset="0"/>
              </a:rPr>
              <a:t>Een goede communicatie blijft bepalend voor succes. Specifieke communicatie over de activiteiten voor de betreffende regio in samenwerking met het  Bondsbureau. Hierbij moet telkens afstemming worden gezocht over doelgroep, inhoud van de boodschap en communicatiekanaal. De betreffende persoon kan ook fungeren als webmaster waar het de communicatie over regionale activiteiten betreft. </a:t>
            </a:r>
          </a:p>
          <a:p>
            <a:pPr>
              <a:lnSpc>
                <a:spcPct val="107000"/>
              </a:lnSpc>
              <a:spcAft>
                <a:spcPts val="600"/>
              </a:spcAft>
              <a:buNone/>
            </a:pPr>
            <a:r>
              <a:rPr lang="nl-NL" sz="1200" b="1" kern="100" dirty="0">
                <a:effectLst/>
                <a:latin typeface="Aptos" panose="020B0004020202020204" pitchFamily="34" charset="0"/>
                <a:ea typeface="Aptos" panose="020B0004020202020204" pitchFamily="34" charset="0"/>
                <a:cs typeface="Times New Roman" panose="02020603050405020304" pitchFamily="18" charset="0"/>
              </a:rPr>
              <a:t>Adviseur sponsoring/subsidies. </a:t>
            </a:r>
            <a:r>
              <a:rPr lang="nl-NL" sz="1200" kern="100" dirty="0">
                <a:effectLst/>
                <a:latin typeface="Aptos" panose="020B0004020202020204" pitchFamily="34" charset="0"/>
                <a:ea typeface="Aptos" panose="020B0004020202020204" pitchFamily="34" charset="0"/>
                <a:cs typeface="Times New Roman" panose="02020603050405020304" pitchFamily="18" charset="0"/>
              </a:rPr>
              <a:t>Op dit moment worden de regionale en lokale mogelijkheden voor sponsoring en subsidies maar gedeeltelijk benut. Een meer gerichte aanpak, o.a. door advies van ervaringsdeskundigen, kan meer armslag brengen voor extra bridgeplezier in het licht van de ambitie in de </a:t>
            </a:r>
            <a:r>
              <a:rPr lang="nl-NL" sz="1200" kern="100" dirty="0" err="1">
                <a:effectLst/>
                <a:latin typeface="Aptos" panose="020B0004020202020204" pitchFamily="34" charset="0"/>
                <a:ea typeface="Aptos" panose="020B0004020202020204" pitchFamily="34" charset="0"/>
                <a:cs typeface="Times New Roman" panose="02020603050405020304" pitchFamily="18" charset="0"/>
              </a:rPr>
              <a:t>BridgeAgenda</a:t>
            </a:r>
            <a:r>
              <a:rPr lang="nl-NL" sz="1200" kern="100" dirty="0">
                <a:effectLst/>
                <a:latin typeface="Aptos" panose="020B0004020202020204" pitchFamily="34" charset="0"/>
                <a:ea typeface="Aptos" panose="020B0004020202020204" pitchFamily="34" charset="0"/>
                <a:cs typeface="Times New Roman" panose="02020603050405020304" pitchFamily="18" charset="0"/>
              </a:rPr>
              <a:t> 2032. </a:t>
            </a:r>
          </a:p>
          <a:p>
            <a:pPr>
              <a:lnSpc>
                <a:spcPct val="107000"/>
              </a:lnSpc>
              <a:spcAft>
                <a:spcPts val="600"/>
              </a:spcAft>
              <a:buNone/>
            </a:pPr>
            <a:r>
              <a:rPr lang="nl-NL" sz="1200" b="1" kern="100" dirty="0">
                <a:effectLst/>
                <a:latin typeface="Aptos" panose="020B0004020202020204" pitchFamily="34" charset="0"/>
                <a:ea typeface="Aptos" panose="020B0004020202020204" pitchFamily="34" charset="0"/>
                <a:cs typeface="Times New Roman" panose="02020603050405020304" pitchFamily="18" charset="0"/>
              </a:rPr>
              <a:t>Medewerker Bondsbureau.</a:t>
            </a:r>
            <a:r>
              <a:rPr lang="nl-NL" sz="1200" kern="100" dirty="0">
                <a:effectLst/>
                <a:latin typeface="Aptos" panose="020B0004020202020204" pitchFamily="34" charset="0"/>
                <a:ea typeface="Aptos" panose="020B0004020202020204" pitchFamily="34" charset="0"/>
                <a:cs typeface="Times New Roman" panose="02020603050405020304" pitchFamily="18" charset="0"/>
              </a:rPr>
              <a:t> Het Bondsbureau is permanent vertegenwoordigd in elke Regiocommissie. Deze medewerker vervult een coördinerende en verbindende rol tussen de Regiocommissie en het Bondsbureau en de Regiocommissies onderling. Zo nodig kan hij binnen de Regiocommissie ook als procesmanager fungeren.</a:t>
            </a:r>
          </a:p>
          <a:p>
            <a:pPr>
              <a:lnSpc>
                <a:spcPct val="107000"/>
              </a:lnSpc>
              <a:spcAft>
                <a:spcPts val="600"/>
              </a:spcAft>
              <a:buNone/>
            </a:pPr>
            <a:r>
              <a:rPr lang="nl-NL" sz="1200" b="1" kern="100" dirty="0">
                <a:effectLst/>
                <a:latin typeface="Aptos" panose="020B0004020202020204" pitchFamily="34" charset="0"/>
                <a:ea typeface="Aptos" panose="020B0004020202020204" pitchFamily="34" charset="0"/>
                <a:cs typeface="Times New Roman" panose="02020603050405020304" pitchFamily="18" charset="0"/>
              </a:rPr>
              <a:t>Opmerkingen:</a:t>
            </a:r>
            <a:endParaRPr lang="nl-NL"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nl-NL" sz="1200" kern="100" dirty="0">
                <a:effectLst/>
                <a:latin typeface="Aptos" panose="020B0004020202020204" pitchFamily="34" charset="0"/>
                <a:ea typeface="Aptos" panose="020B0004020202020204" pitchFamily="34" charset="0"/>
                <a:cs typeface="Times New Roman" panose="02020603050405020304" pitchFamily="18" charset="0"/>
              </a:rPr>
              <a:t>Per regio kan de rolverdeling verschillen, een en ander is afhankelijk van de interesse en competenties van de betrokken vrijwilligers in de Regiocommissie. Het is denkbaar dat bepaalde rollen geheel of gedeeltelijk worden gecombineerd of worden gesplitst.</a:t>
            </a:r>
          </a:p>
          <a:p>
            <a:pPr marL="342900" lvl="0" indent="-342900">
              <a:lnSpc>
                <a:spcPct val="107000"/>
              </a:lnSpc>
              <a:spcAft>
                <a:spcPts val="600"/>
              </a:spcAft>
              <a:buFont typeface="Symbol" panose="05050102010706020507" pitchFamily="18" charset="2"/>
              <a:buChar char=""/>
            </a:pPr>
            <a:r>
              <a:rPr lang="nl-NL" sz="1200" kern="100" dirty="0">
                <a:effectLst/>
                <a:latin typeface="Aptos" panose="020B0004020202020204" pitchFamily="34" charset="0"/>
                <a:ea typeface="Aptos" panose="020B0004020202020204" pitchFamily="34" charset="0"/>
                <a:cs typeface="Times New Roman" panose="02020603050405020304" pitchFamily="18" charset="0"/>
              </a:rPr>
              <a:t>Het staat de Regiocommissie vrij om een deel van de taken te beleggen bij een of meer aparte subcommissies, bijvoorbeeld een Technische Commissie die zorgt voor de organisatie van competities en wedstrijden, materialenbeheer en opleidingen. Vanuit het Bondsbureau blijft de Regiocommissie echter het formele aanspreekpunt.</a:t>
            </a:r>
          </a:p>
          <a:p>
            <a:pPr>
              <a:lnSpc>
                <a:spcPct val="107000"/>
              </a:lnSpc>
              <a:spcBef>
                <a:spcPts val="1200"/>
              </a:spcBef>
              <a:spcAft>
                <a:spcPts val="400"/>
              </a:spcAft>
              <a:buNone/>
            </a:pPr>
            <a:endParaRPr lang="nl-NL" sz="18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endParaRPr>
          </a:p>
          <a:p>
            <a:pPr>
              <a:lnSpc>
                <a:spcPct val="107000"/>
              </a:lnSpc>
              <a:spcBef>
                <a:spcPts val="1200"/>
              </a:spcBef>
              <a:spcAft>
                <a:spcPts val="400"/>
              </a:spcAft>
              <a:buNone/>
            </a:pPr>
            <a:r>
              <a:rPr lang="nl-NL" sz="18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5. Jaarplannen en Budget</a:t>
            </a:r>
          </a:p>
          <a:p>
            <a:pPr>
              <a:lnSpc>
                <a:spcPct val="107000"/>
              </a:lnSpc>
              <a:spcAft>
                <a:spcPts val="600"/>
              </a:spcAft>
              <a:buNone/>
            </a:pPr>
            <a:r>
              <a:rPr lang="nl-NL" sz="1200" kern="100" dirty="0">
                <a:effectLst/>
                <a:latin typeface="Aptos" panose="020B0004020202020204" pitchFamily="34" charset="0"/>
                <a:ea typeface="Aptos" panose="020B0004020202020204" pitchFamily="34" charset="0"/>
                <a:cs typeface="Times New Roman" panose="02020603050405020304" pitchFamily="18" charset="0"/>
              </a:rPr>
              <a:t>Elke Regiocommissie zorgt jaarlijks voor het opstellen van een jaarplan dat de geplande activiteiten van de commissie en benodigd budget voor het volgende bridgeseizoen beschrijft. Het jaarplan met budgetaanvraag voor het volgende kalenderjaar wordt jaarlijks voor 1 mei ingediend bij de directeur van de BridgeBond in een format dat door het Bondsbureau wordt aangereikt. Op basis van dit jaarplan krijgt de commissie voor 1 juli aansluitend een budget toegewezen van de BridgeBond. </a:t>
            </a:r>
          </a:p>
          <a:p>
            <a:pPr>
              <a:lnSpc>
                <a:spcPct val="107000"/>
              </a:lnSpc>
              <a:spcAft>
                <a:spcPts val="600"/>
              </a:spcAft>
              <a:buNone/>
            </a:pPr>
            <a:r>
              <a:rPr lang="nl-NL" sz="1200" kern="100" dirty="0">
                <a:effectLst/>
                <a:latin typeface="Aptos" panose="020B0004020202020204" pitchFamily="34" charset="0"/>
                <a:ea typeface="Aptos" panose="020B0004020202020204" pitchFamily="34" charset="0"/>
                <a:cs typeface="Times New Roman" panose="02020603050405020304" pitchFamily="18" charset="0"/>
              </a:rPr>
              <a:t>Daarnaast staat aan de Regiocommissie budget ter beschikking dat door de voormalige districten beschikbaar is gesteld en is geoormerkt voor de organisatie van activiteiten in de betreffende regio. </a:t>
            </a:r>
          </a:p>
          <a:p>
            <a:pPr>
              <a:lnSpc>
                <a:spcPct val="107000"/>
              </a:lnSpc>
              <a:spcAft>
                <a:spcPts val="600"/>
              </a:spcAft>
              <a:buNone/>
            </a:pPr>
            <a:r>
              <a:rPr lang="nl-NL" sz="1200" kern="100" dirty="0">
                <a:effectLst/>
                <a:latin typeface="Aptos" panose="020B0004020202020204" pitchFamily="34" charset="0"/>
                <a:ea typeface="Aptos" panose="020B0004020202020204" pitchFamily="34" charset="0"/>
                <a:cs typeface="Times New Roman" panose="02020603050405020304" pitchFamily="18" charset="0"/>
              </a:rPr>
              <a:t>Elke Regiocommissie kan zelf aanvullende financiële middelen of andere vormen van ondersteuning verwerven en inzetten, mits niet strijdig met de statuten, reglementen of belangen anderszins van de  BridgeBond.</a:t>
            </a:r>
          </a:p>
          <a:p>
            <a:pPr>
              <a:lnSpc>
                <a:spcPct val="107000"/>
              </a:lnSpc>
              <a:spcAft>
                <a:spcPts val="600"/>
              </a:spcAft>
              <a:buNone/>
            </a:pPr>
            <a:r>
              <a:rPr lang="nl-NL" sz="1200" kern="100" dirty="0">
                <a:effectLst/>
                <a:latin typeface="Aptos" panose="020B0004020202020204" pitchFamily="34" charset="0"/>
                <a:ea typeface="Aptos" panose="020B0004020202020204" pitchFamily="34" charset="0"/>
                <a:cs typeface="Times New Roman" panose="02020603050405020304" pitchFamily="18" charset="0"/>
              </a:rPr>
              <a:t>De financiële administratie rondom de activiteiten in elk van de regio’s (verwerking inkomsten, betaling facturen en declaraties) wordt verzorgd door de afdeling Financiën van de BridgeBond. Deze houdt voor elk van de regiocommissies de staat van baten en lasten gedurende het lopende boekjaar inzichtelijk.</a:t>
            </a:r>
          </a:p>
          <a:p>
            <a:pPr>
              <a:lnSpc>
                <a:spcPct val="107000"/>
              </a:lnSpc>
              <a:spcBef>
                <a:spcPts val="1200"/>
              </a:spcBef>
              <a:spcAft>
                <a:spcPts val="400"/>
              </a:spcAft>
              <a:buNone/>
            </a:pPr>
            <a:endParaRPr lang="nl-NL" sz="18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endParaRPr>
          </a:p>
          <a:p>
            <a:pPr>
              <a:lnSpc>
                <a:spcPct val="107000"/>
              </a:lnSpc>
              <a:spcBef>
                <a:spcPts val="1200"/>
              </a:spcBef>
              <a:spcAft>
                <a:spcPts val="400"/>
              </a:spcAft>
              <a:buNone/>
            </a:pPr>
            <a:r>
              <a:rPr lang="nl-NL" sz="18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6. Vergaderingen</a:t>
            </a:r>
          </a:p>
          <a:p>
            <a:pPr>
              <a:lnSpc>
                <a:spcPct val="107000"/>
              </a:lnSpc>
              <a:spcAft>
                <a:spcPts val="600"/>
              </a:spcAft>
              <a:buNone/>
            </a:pPr>
            <a:r>
              <a:rPr lang="nl-NL" sz="1200" kern="100" dirty="0">
                <a:effectLst/>
                <a:latin typeface="Aptos" panose="020B0004020202020204" pitchFamily="34" charset="0"/>
                <a:ea typeface="Aptos" panose="020B0004020202020204" pitchFamily="34" charset="0"/>
                <a:cs typeface="Times New Roman" panose="02020603050405020304" pitchFamily="18" charset="0"/>
              </a:rPr>
              <a:t>De Regiocommissie vergadert zo vaak als zij dit nodig acht voor een goede vervulling van haar taken en verantwoordelijkheden. De agenda wordt voorbereid in samenspraak tussen de Regiocoördinator en de medewerker van het Bondsbureau en tijdig gedeeld met de deelnemers.   </a:t>
            </a:r>
          </a:p>
          <a:p>
            <a:pPr>
              <a:lnSpc>
                <a:spcPct val="107000"/>
              </a:lnSpc>
              <a:spcAft>
                <a:spcPts val="600"/>
              </a:spcAft>
              <a:buNone/>
            </a:pPr>
            <a:r>
              <a:rPr lang="nl-NL" sz="1200" kern="100" dirty="0">
                <a:effectLst/>
                <a:latin typeface="Aptos" panose="020B0004020202020204" pitchFamily="34" charset="0"/>
                <a:ea typeface="Aptos" panose="020B0004020202020204" pitchFamily="34" charset="0"/>
                <a:cs typeface="Times New Roman" panose="02020603050405020304" pitchFamily="18" charset="0"/>
              </a:rPr>
              <a:t>Elke Regiocommissies legt na elke vergadering gemaakte afspraken vast in een actielijst en een besluitenlijst, welke wordt gedeeld met de leden van de commissie en de medewerker van het Bondsbureau.</a:t>
            </a:r>
          </a:p>
          <a:p>
            <a:pPr>
              <a:lnSpc>
                <a:spcPct val="107000"/>
              </a:lnSpc>
              <a:spcAft>
                <a:spcPts val="600"/>
              </a:spcAft>
              <a:buNone/>
            </a:pPr>
            <a:r>
              <a:rPr lang="nl-NL" sz="1200" kern="100" dirty="0">
                <a:effectLst/>
                <a:latin typeface="Aptos" panose="020B0004020202020204" pitchFamily="34" charset="0"/>
                <a:ea typeface="Aptos" panose="020B0004020202020204" pitchFamily="34" charset="0"/>
                <a:cs typeface="Times New Roman" panose="02020603050405020304" pitchFamily="18" charset="0"/>
              </a:rPr>
              <a:t>Tenminste tweemaal per jaar wordt door het Bondsbureau een regio-overleg georganiseerd met de regiocoördinatoren, de aangewezen medewerker(s) van het Bondsbureau en de directeur van de BridgeBond.</a:t>
            </a:r>
          </a:p>
          <a:p>
            <a:pPr>
              <a:lnSpc>
                <a:spcPct val="107000"/>
              </a:lnSpc>
              <a:spcBef>
                <a:spcPts val="1200"/>
              </a:spcBef>
              <a:spcAft>
                <a:spcPts val="400"/>
              </a:spcAft>
              <a:buNone/>
            </a:pPr>
            <a:endParaRPr lang="nl-NL" sz="18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endParaRPr>
          </a:p>
          <a:p>
            <a:pPr>
              <a:lnSpc>
                <a:spcPct val="107000"/>
              </a:lnSpc>
              <a:spcBef>
                <a:spcPts val="1200"/>
              </a:spcBef>
              <a:spcAft>
                <a:spcPts val="400"/>
              </a:spcAft>
              <a:buNone/>
            </a:pPr>
            <a:r>
              <a:rPr lang="nl-NL" sz="18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7. Onkostenvergoedingen</a:t>
            </a:r>
          </a:p>
          <a:p>
            <a:pPr>
              <a:lnSpc>
                <a:spcPct val="107000"/>
              </a:lnSpc>
              <a:spcAft>
                <a:spcPts val="600"/>
              </a:spcAft>
              <a:buNone/>
            </a:pPr>
            <a:r>
              <a:rPr lang="nl-NL" sz="1200" kern="100" dirty="0">
                <a:effectLst/>
                <a:latin typeface="Aptos" panose="020B0004020202020204" pitchFamily="34" charset="0"/>
                <a:ea typeface="Aptos" panose="020B0004020202020204" pitchFamily="34" charset="0"/>
                <a:cs typeface="Times New Roman" panose="02020603050405020304" pitchFamily="18" charset="0"/>
              </a:rPr>
              <a:t>Voor gemaakte onkosten in verband met hun activiteiten voor de BridgeBond, ontvangen  leden van de Regiocommissie en betrokken vrijwilligers vergoedingen conform de geldende regeling van de BridgeBond.</a:t>
            </a:r>
          </a:p>
          <a:p>
            <a:pPr>
              <a:lnSpc>
                <a:spcPct val="107000"/>
              </a:lnSpc>
              <a:spcBef>
                <a:spcPts val="1200"/>
              </a:spcBef>
              <a:spcAft>
                <a:spcPts val="400"/>
              </a:spcAft>
              <a:buNone/>
            </a:pPr>
            <a:endParaRPr lang="nl-NL" sz="18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endParaRPr>
          </a:p>
          <a:p>
            <a:pPr>
              <a:lnSpc>
                <a:spcPct val="107000"/>
              </a:lnSpc>
              <a:spcBef>
                <a:spcPts val="1200"/>
              </a:spcBef>
              <a:spcAft>
                <a:spcPts val="400"/>
              </a:spcAft>
              <a:buNone/>
            </a:pPr>
            <a:r>
              <a:rPr lang="nl-NL" sz="18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8. Evaluatie</a:t>
            </a:r>
          </a:p>
          <a:p>
            <a:pPr>
              <a:lnSpc>
                <a:spcPct val="107000"/>
              </a:lnSpc>
              <a:spcAft>
                <a:spcPts val="600"/>
              </a:spcAft>
              <a:buNone/>
            </a:pPr>
            <a:r>
              <a:rPr lang="nl-NL" sz="1200" kern="100" dirty="0">
                <a:effectLst/>
                <a:latin typeface="Aptos" panose="020B0004020202020204" pitchFamily="34" charset="0"/>
                <a:ea typeface="Aptos" panose="020B0004020202020204" pitchFamily="34" charset="0"/>
                <a:cs typeface="Times New Roman" panose="02020603050405020304" pitchFamily="18" charset="0"/>
              </a:rPr>
              <a:t>Jaarlijks vindt een evaluatie plaats om de effectiviteit van de Regiocommissies te beoordelen en eventuele verbeteringen te identificeren. De evaluatie bestaat uit een zelfevaluatie van elke Regiocommissie met per commissie aanvullende bevindingen door het Bondsbureau. De bevindingen van deze evaluaties worden door het Bondsbureau gedeeld met de leden van de betreffende Regiocommissie en de directeur.</a:t>
            </a:r>
          </a:p>
          <a:p>
            <a:r>
              <a:rPr lang="nl-NL" sz="1050" kern="100" dirty="0">
                <a:effectLst/>
                <a:latin typeface="Aptos" panose="020B0004020202020204" pitchFamily="34" charset="0"/>
                <a:ea typeface="Aptos" panose="020B0004020202020204" pitchFamily="34" charset="0"/>
                <a:cs typeface="Times New Roman" panose="02020603050405020304" pitchFamily="18" charset="0"/>
              </a:rPr>
              <a:t>Om leesbaarheidsredenen worden in deze tekst consequent mannelijke voornaamwoorden gebruikt. De tekst heeft echter betrekking op iedereen en sluit op geen enkele wijze personen met een andere  genderidentiteit uit.</a:t>
            </a:r>
          </a:p>
          <a:p>
            <a:endParaRPr lang="nl-NL" dirty="0"/>
          </a:p>
        </p:txBody>
      </p:sp>
      <p:sp>
        <p:nvSpPr>
          <p:cNvPr id="4" name="Tijdelijke aanduiding voor dianummer 3">
            <a:extLst>
              <a:ext uri="{FF2B5EF4-FFF2-40B4-BE49-F238E27FC236}">
                <a16:creationId xmlns:a16="http://schemas.microsoft.com/office/drawing/2014/main" id="{B1A3514F-DABB-1BB2-08F2-7C62BA4876E8}"/>
              </a:ext>
            </a:extLst>
          </p:cNvPr>
          <p:cNvSpPr>
            <a:spLocks noGrp="1"/>
          </p:cNvSpPr>
          <p:nvPr>
            <p:ph type="sldNum" sz="quarter" idx="5"/>
          </p:nvPr>
        </p:nvSpPr>
        <p:spPr/>
        <p:txBody>
          <a:bodyPr/>
          <a:lstStyle/>
          <a:p>
            <a:fld id="{F03F5D28-42BF-45E4-AC94-A5A8AFDCD0EB}" type="slidenum">
              <a:rPr lang="en-US" smtClean="0"/>
              <a:t>12</a:t>
            </a:fld>
            <a:endParaRPr lang="en-US"/>
          </a:p>
        </p:txBody>
      </p:sp>
    </p:spTree>
    <p:extLst>
      <p:ext uri="{BB962C8B-B14F-4D97-AF65-F5344CB8AC3E}">
        <p14:creationId xmlns:p14="http://schemas.microsoft.com/office/powerpoint/2010/main" val="508720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olidFill>
                  <a:srgbClr val="003A81"/>
                </a:solidFill>
                <a:latin typeface="Bahnschrift" panose="020B0502040204020203" pitchFamily="34" charset="0"/>
              </a:rPr>
              <a:t>.</a:t>
            </a:r>
            <a:endParaRPr lang="nl-NL" dirty="0"/>
          </a:p>
        </p:txBody>
      </p:sp>
      <p:sp>
        <p:nvSpPr>
          <p:cNvPr id="4" name="Tijdelijke aanduiding voor dianummer 3"/>
          <p:cNvSpPr>
            <a:spLocks noGrp="1"/>
          </p:cNvSpPr>
          <p:nvPr>
            <p:ph type="sldNum" sz="quarter" idx="5"/>
          </p:nvPr>
        </p:nvSpPr>
        <p:spPr/>
        <p:txBody>
          <a:bodyPr/>
          <a:lstStyle/>
          <a:p>
            <a:fld id="{F03F5D28-42BF-45E4-AC94-A5A8AFDCD0EB}" type="slidenum">
              <a:rPr lang="en-US" smtClean="0"/>
              <a:t>13</a:t>
            </a:fld>
            <a:endParaRPr lang="en-US"/>
          </a:p>
        </p:txBody>
      </p:sp>
    </p:spTree>
    <p:extLst>
      <p:ext uri="{BB962C8B-B14F-4D97-AF65-F5344CB8AC3E}">
        <p14:creationId xmlns:p14="http://schemas.microsoft.com/office/powerpoint/2010/main" val="1634418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 zijn oneindig veel mogelijke indelingen. In de geadviseerde indeling zijn de huidige districten (bijna helemaal) in stand gelaten en komen  bestaande samenwerkingen vooral tot hun recht. In een andere gemaakte indelingen komen de evenredige verdeling van de individuele leden van de BridgeBond en de competitieteams iets beter tot hun recht. Een wat optimalere indeling is haalbaar als de huidige districtsindeling op sommige plaatsen wat verder wordt losgelaten. Dit is nog nader te bezien.</a:t>
            </a:r>
          </a:p>
          <a:p>
            <a:endParaRPr lang="nl-NL" dirty="0"/>
          </a:p>
          <a:p>
            <a:r>
              <a:rPr lang="nl-NL" dirty="0"/>
              <a:t>Om reisafstanden voor deelnemers te beperken blijft het de regiocommissies en de regionale competitieleiders vanzelfsprekend vrij om wedstrijden en opleidingen op meerdere locaties te organiseren.</a:t>
            </a:r>
          </a:p>
          <a:p>
            <a:endParaRPr lang="nl-NL" dirty="0"/>
          </a:p>
        </p:txBody>
      </p:sp>
      <p:sp>
        <p:nvSpPr>
          <p:cNvPr id="4" name="Tijdelijke aanduiding voor dianummer 3"/>
          <p:cNvSpPr>
            <a:spLocks noGrp="1"/>
          </p:cNvSpPr>
          <p:nvPr>
            <p:ph type="sldNum" sz="quarter" idx="5"/>
          </p:nvPr>
        </p:nvSpPr>
        <p:spPr/>
        <p:txBody>
          <a:bodyPr/>
          <a:lstStyle/>
          <a:p>
            <a:fld id="{F03F5D28-42BF-45E4-AC94-A5A8AFDCD0EB}" type="slidenum">
              <a:rPr lang="en-US" smtClean="0"/>
              <a:t>14</a:t>
            </a:fld>
            <a:endParaRPr lang="en-US"/>
          </a:p>
        </p:txBody>
      </p:sp>
    </p:spTree>
    <p:extLst>
      <p:ext uri="{BB962C8B-B14F-4D97-AF65-F5344CB8AC3E}">
        <p14:creationId xmlns:p14="http://schemas.microsoft.com/office/powerpoint/2010/main" val="866165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Opmerkingen: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De raming van de jaarlijkse exploitatie voor alle districten is gebaseerd op opgaves van 16 districten over het jaar 2023 of  het seizoen 2023/2024. Er is geëxtrapoleerd naar een totaal op basis van het ledenaantal per 1-1-2025;</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Evt. toevoegingen aan of vrijval uit balansposten zijn in de gepleegde sommatie en extrapolatie buiten beschouwing gelaten.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Er zijn kostenbesparingen voorzien door samenvoeging van competities, drives en opleidingen en minder bestuurskosten (in optie 3 geen bestuur en ALV meer), minder </a:t>
            </a:r>
            <a:r>
              <a:rPr lang="nl-NL" dirty="0" err="1"/>
              <a:t>dubbeling</a:t>
            </a:r>
            <a:r>
              <a:rPr lang="nl-NL" dirty="0"/>
              <a:t> in overig werk en bankkosten. De werkgroep schat in dat hiermee een kostenbesparing in de ordegrootte van 20% haalbaar is. Deze middelen kunnen worden ingezet voor nieuwe activiteiten en ondersteunende capaciteit op het Bondsbureau.</a:t>
            </a:r>
          </a:p>
        </p:txBody>
      </p:sp>
      <p:sp>
        <p:nvSpPr>
          <p:cNvPr id="4" name="Tijdelijke aanduiding voor dianummer 3"/>
          <p:cNvSpPr>
            <a:spLocks noGrp="1"/>
          </p:cNvSpPr>
          <p:nvPr>
            <p:ph type="sldNum" sz="quarter" idx="5"/>
          </p:nvPr>
        </p:nvSpPr>
        <p:spPr/>
        <p:txBody>
          <a:bodyPr/>
          <a:lstStyle/>
          <a:p>
            <a:fld id="{F03F5D28-42BF-45E4-AC94-A5A8AFDCD0EB}" type="slidenum">
              <a:rPr lang="en-US" smtClean="0"/>
              <a:t>15</a:t>
            </a:fld>
            <a:endParaRPr lang="en-US"/>
          </a:p>
        </p:txBody>
      </p:sp>
    </p:spTree>
    <p:extLst>
      <p:ext uri="{BB962C8B-B14F-4D97-AF65-F5344CB8AC3E}">
        <p14:creationId xmlns:p14="http://schemas.microsoft.com/office/powerpoint/2010/main" val="3587194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03F5D28-42BF-45E4-AC94-A5A8AFDCD0EB}" type="slidenum">
              <a:rPr lang="en-US" smtClean="0"/>
              <a:t>17</a:t>
            </a:fld>
            <a:endParaRPr lang="en-US"/>
          </a:p>
        </p:txBody>
      </p:sp>
    </p:spTree>
    <p:extLst>
      <p:ext uri="{BB962C8B-B14F-4D97-AF65-F5344CB8AC3E}">
        <p14:creationId xmlns:p14="http://schemas.microsoft.com/office/powerpoint/2010/main" val="3994067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endParaRPr lang="nl-NL" dirty="0"/>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F03F5D28-42BF-45E4-AC94-A5A8AFDCD0EB}" type="slidenum">
              <a:rPr lang="en-US" smtClean="0"/>
              <a:t>18</a:t>
            </a:fld>
            <a:endParaRPr lang="en-US"/>
          </a:p>
        </p:txBody>
      </p:sp>
    </p:spTree>
    <p:extLst>
      <p:ext uri="{BB962C8B-B14F-4D97-AF65-F5344CB8AC3E}">
        <p14:creationId xmlns:p14="http://schemas.microsoft.com/office/powerpoint/2010/main" val="3304385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327D6-BCA8-A2E2-B2BA-3D6860D8AC3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4B192F3-CCCA-4E0F-DCCD-0C8F464FB10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441D826-4246-927F-F59B-9E5879EB4120}"/>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97478A4B-6343-7F27-A330-F2662C6660AD}"/>
              </a:ext>
            </a:extLst>
          </p:cNvPr>
          <p:cNvSpPr>
            <a:spLocks noGrp="1"/>
          </p:cNvSpPr>
          <p:nvPr>
            <p:ph type="sldNum" sz="quarter" idx="5"/>
          </p:nvPr>
        </p:nvSpPr>
        <p:spPr/>
        <p:txBody>
          <a:bodyPr/>
          <a:lstStyle/>
          <a:p>
            <a:fld id="{F03F5D28-42BF-45E4-AC94-A5A8AFDCD0EB}" type="slidenum">
              <a:rPr lang="en-US" smtClean="0"/>
              <a:t>19</a:t>
            </a:fld>
            <a:endParaRPr lang="en-US"/>
          </a:p>
        </p:txBody>
      </p:sp>
    </p:spTree>
    <p:extLst>
      <p:ext uri="{BB962C8B-B14F-4D97-AF65-F5344CB8AC3E}">
        <p14:creationId xmlns:p14="http://schemas.microsoft.com/office/powerpoint/2010/main" val="3267745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FA117C1-2B81-42C4-AAFD-00DF117094A6}" type="slidenum">
              <a:rPr lang="nl-NL" smtClean="0"/>
              <a:t>20</a:t>
            </a:fld>
            <a:endParaRPr lang="nl-NL"/>
          </a:p>
        </p:txBody>
      </p:sp>
    </p:spTree>
    <p:extLst>
      <p:ext uri="{BB962C8B-B14F-4D97-AF65-F5344CB8AC3E}">
        <p14:creationId xmlns:p14="http://schemas.microsoft.com/office/powerpoint/2010/main" val="1913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20000"/>
              </a:lnSpc>
            </a:pPr>
            <a:r>
              <a:rPr lang="nl-NL" sz="1100" dirty="0">
                <a:solidFill>
                  <a:schemeClr val="tx1"/>
                </a:solidFill>
                <a:latin typeface="Avenir Book" panose="02000503020000020003" pitchFamily="2" charset="0"/>
              </a:rPr>
              <a:t>Het aantal van 500.000 bridgers voelt misschien heel ambitieus, maar komt niet zomaar uit de lucht vallen.</a:t>
            </a:r>
          </a:p>
          <a:p>
            <a:pPr>
              <a:lnSpc>
                <a:spcPct val="120000"/>
              </a:lnSpc>
            </a:pPr>
            <a:endParaRPr lang="nl-NL" sz="1100" dirty="0">
              <a:solidFill>
                <a:schemeClr val="tx1"/>
              </a:solidFill>
              <a:latin typeface="Avenir Book" panose="02000503020000020003" pitchFamily="2" charset="0"/>
            </a:endParaRPr>
          </a:p>
          <a:p>
            <a:pPr>
              <a:lnSpc>
                <a:spcPct val="120000"/>
              </a:lnSpc>
            </a:pPr>
            <a:r>
              <a:rPr lang="nl-NL" sz="1100" dirty="0">
                <a:solidFill>
                  <a:schemeClr val="tx1"/>
                </a:solidFill>
                <a:latin typeface="Avenir Book" panose="02000503020000020003" pitchFamily="2" charset="0"/>
              </a:rPr>
              <a:t>Recent onderzoek </a:t>
            </a:r>
            <a:r>
              <a:rPr lang="nl-NL" sz="1100" dirty="0" err="1">
                <a:solidFill>
                  <a:schemeClr val="tx1"/>
                </a:solidFill>
                <a:latin typeface="Avenir Book" panose="02000503020000020003" pitchFamily="2" charset="0"/>
              </a:rPr>
              <a:t>Verian</a:t>
            </a:r>
            <a:r>
              <a:rPr lang="nl-NL" sz="1100" dirty="0">
                <a:solidFill>
                  <a:schemeClr val="tx1"/>
                </a:solidFill>
                <a:latin typeface="Avenir Book" panose="02000503020000020003" pitchFamily="2" charset="0"/>
              </a:rPr>
              <a:t> (2024) liet het volgende zien:</a:t>
            </a:r>
          </a:p>
          <a:p>
            <a:pPr>
              <a:lnSpc>
                <a:spcPct val="120000"/>
              </a:lnSpc>
            </a:pPr>
            <a:r>
              <a:rPr lang="nl-NL" sz="1100" dirty="0">
                <a:solidFill>
                  <a:schemeClr val="tx1"/>
                </a:solidFill>
                <a:latin typeface="Avenir Book" panose="02000503020000020003" pitchFamily="2" charset="0"/>
              </a:rPr>
              <a:t> </a:t>
            </a:r>
          </a:p>
          <a:p>
            <a:pPr>
              <a:lnSpc>
                <a:spcPct val="120000"/>
              </a:lnSpc>
            </a:pPr>
            <a:r>
              <a:rPr lang="nl-NL" sz="1100" dirty="0">
                <a:solidFill>
                  <a:schemeClr val="tx1"/>
                </a:solidFill>
                <a:latin typeface="Avenir Book" panose="02000503020000020003" pitchFamily="2" charset="0"/>
              </a:rPr>
              <a:t>- 451.000 Nederlanders van 16 jaar en ouder spelen wel eens (online) bridge.</a:t>
            </a:r>
          </a:p>
          <a:p>
            <a:pPr>
              <a:lnSpc>
                <a:spcPct val="120000"/>
              </a:lnSpc>
            </a:pPr>
            <a:r>
              <a:rPr lang="nl-NL" sz="1100" dirty="0">
                <a:solidFill>
                  <a:schemeClr val="tx1"/>
                </a:solidFill>
                <a:latin typeface="Avenir Book" panose="02000503020000020003" pitchFamily="2" charset="0"/>
              </a:rPr>
              <a:t>- Onder de groep hoogopgeleide 65-plussers is het aantal bridgespelers relatief hoog (8%). </a:t>
            </a:r>
          </a:p>
          <a:p>
            <a:pPr>
              <a:lnSpc>
                <a:spcPct val="120000"/>
              </a:lnSpc>
            </a:pPr>
            <a:r>
              <a:rPr lang="nl-NL" sz="1100" dirty="0">
                <a:solidFill>
                  <a:schemeClr val="tx1"/>
                </a:solidFill>
                <a:latin typeface="Avenir Book" panose="02000503020000020003" pitchFamily="2" charset="0"/>
              </a:rPr>
              <a:t>- 302.000 Nederlanders spelen minimaal 1x per maand bridge </a:t>
            </a:r>
          </a:p>
          <a:p>
            <a:pPr>
              <a:lnSpc>
                <a:spcPct val="120000"/>
              </a:lnSpc>
            </a:pPr>
            <a:r>
              <a:rPr lang="nl-NL" sz="1100" dirty="0">
                <a:solidFill>
                  <a:schemeClr val="tx1"/>
                </a:solidFill>
                <a:latin typeface="Avenir Book" panose="02000503020000020003" pitchFamily="2" charset="0"/>
              </a:rPr>
              <a:t>- Van de maandelijkse bridgespelers is 9% jonger dan 30 jaar, 49% tussen de 30 en 65 jaar en 42% is 65 jaar of ouder.</a:t>
            </a:r>
          </a:p>
          <a:p>
            <a:pPr>
              <a:lnSpc>
                <a:spcPct val="120000"/>
              </a:lnSpc>
            </a:pPr>
            <a:endParaRPr lang="nl-NL" sz="1100" dirty="0">
              <a:solidFill>
                <a:schemeClr val="tx1"/>
              </a:solidFill>
              <a:latin typeface="Avenir Book" panose="02000503020000020003" pitchFamily="2" charset="0"/>
            </a:endParaRPr>
          </a:p>
          <a:p>
            <a:pPr>
              <a:lnSpc>
                <a:spcPct val="120000"/>
              </a:lnSpc>
            </a:pPr>
            <a:r>
              <a:rPr lang="nl-NL" sz="1100" dirty="0">
                <a:solidFill>
                  <a:schemeClr val="tx1"/>
                </a:solidFill>
                <a:latin typeface="Avenir Book" panose="02000503020000020003" pitchFamily="2" charset="0"/>
              </a:rPr>
              <a:t>Dat zijn meer dan 450.000 bridgers! Het probleem is niet dat de bridgers er niet zijn, maar vooral dat we ze niet kennen.</a:t>
            </a:r>
          </a:p>
        </p:txBody>
      </p:sp>
      <p:sp>
        <p:nvSpPr>
          <p:cNvPr id="4" name="Tijdelijke aanduiding voor dianummer 3"/>
          <p:cNvSpPr>
            <a:spLocks noGrp="1"/>
          </p:cNvSpPr>
          <p:nvPr>
            <p:ph type="sldNum" sz="quarter" idx="5"/>
          </p:nvPr>
        </p:nvSpPr>
        <p:spPr/>
        <p:txBody>
          <a:bodyPr/>
          <a:lstStyle/>
          <a:p>
            <a:fld id="{F03F5D28-42BF-45E4-AC94-A5A8AFDCD0EB}" type="slidenum">
              <a:rPr lang="en-US" smtClean="0"/>
              <a:t>2</a:t>
            </a:fld>
            <a:endParaRPr lang="en-US"/>
          </a:p>
        </p:txBody>
      </p:sp>
    </p:spTree>
    <p:extLst>
      <p:ext uri="{BB962C8B-B14F-4D97-AF65-F5344CB8AC3E}">
        <p14:creationId xmlns:p14="http://schemas.microsoft.com/office/powerpoint/2010/main" val="2131040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FA117C1-2B81-42C4-AAFD-00DF117094A6}" type="slidenum">
              <a:rPr lang="nl-NL" smtClean="0"/>
              <a:t>3</a:t>
            </a:fld>
            <a:endParaRPr lang="nl-NL"/>
          </a:p>
        </p:txBody>
      </p:sp>
    </p:spTree>
    <p:extLst>
      <p:ext uri="{BB962C8B-B14F-4D97-AF65-F5344CB8AC3E}">
        <p14:creationId xmlns:p14="http://schemas.microsoft.com/office/powerpoint/2010/main" val="1864521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20000"/>
              </a:lnSpc>
            </a:pPr>
            <a:r>
              <a:rPr lang="nl-NL" sz="1100" dirty="0">
                <a:solidFill>
                  <a:schemeClr val="tx1"/>
                </a:solidFill>
                <a:latin typeface="Avenir Book" panose="02000503020000020003" pitchFamily="2" charset="0"/>
              </a:rPr>
              <a:t>De review van de </a:t>
            </a:r>
            <a:r>
              <a:rPr lang="nl-NL" sz="1100" dirty="0" err="1">
                <a:solidFill>
                  <a:schemeClr val="tx1"/>
                </a:solidFill>
                <a:latin typeface="Avenir Book" panose="02000503020000020003" pitchFamily="2" charset="0"/>
              </a:rPr>
              <a:t>Governance</a:t>
            </a:r>
            <a:r>
              <a:rPr lang="nl-NL" sz="1100" dirty="0">
                <a:solidFill>
                  <a:schemeClr val="tx1"/>
                </a:solidFill>
                <a:latin typeface="Avenir Book" panose="02000503020000020003" pitchFamily="2" charset="0"/>
              </a:rPr>
              <a:t> en de uitwerking van plannen wordt gecoördineerd door een Kernteam bestaande uit de voorzitter van het bestuur, de directeur van het bondsbureau, vertegenwoordigers vanuit de districten, vertegenwoordigers van bridgeclubs en een tweetal externe deskundigen die op afroep beschikbaar zijn. </a:t>
            </a:r>
          </a:p>
          <a:p>
            <a:pPr>
              <a:lnSpc>
                <a:spcPct val="120000"/>
              </a:lnSpc>
            </a:pPr>
            <a:endParaRPr lang="nl-NL" sz="1100" dirty="0">
              <a:solidFill>
                <a:schemeClr val="tx1"/>
              </a:solidFill>
              <a:latin typeface="Avenir Book" panose="02000503020000020003" pitchFamily="2" charset="0"/>
            </a:endParaRPr>
          </a:p>
          <a:p>
            <a:pPr>
              <a:lnSpc>
                <a:spcPct val="120000"/>
              </a:lnSpc>
            </a:pPr>
            <a:r>
              <a:rPr lang="nl-NL" sz="1100" dirty="0">
                <a:solidFill>
                  <a:schemeClr val="tx1"/>
                </a:solidFill>
                <a:latin typeface="Avenir Book" panose="02000503020000020003" pitchFamily="2" charset="0"/>
              </a:rPr>
              <a:t>Om zaken grondig te kunnen beschouwen en tegelijkertijd toch meters te kunnen maken zijn eind 2024 een drietal werkgroepen gestart:</a:t>
            </a:r>
          </a:p>
          <a:p>
            <a:pPr>
              <a:lnSpc>
                <a:spcPct val="120000"/>
              </a:lnSpc>
            </a:pPr>
            <a:endParaRPr lang="nl-NL" sz="1100" dirty="0">
              <a:solidFill>
                <a:schemeClr val="tx1"/>
              </a:solidFill>
              <a:latin typeface="Avenir Book" panose="02000503020000020003" pitchFamily="2" charset="0"/>
            </a:endParaRPr>
          </a:p>
          <a:p>
            <a:pPr lvl="1">
              <a:lnSpc>
                <a:spcPct val="120000"/>
              </a:lnSpc>
            </a:pPr>
            <a:r>
              <a:rPr lang="nl-NL" sz="1100" b="1" dirty="0">
                <a:solidFill>
                  <a:schemeClr val="tx1"/>
                </a:solidFill>
                <a:latin typeface="Avenir Book" panose="02000503020000020003" pitchFamily="2" charset="0"/>
              </a:rPr>
              <a:t>WG Besturingsmodel</a:t>
            </a:r>
            <a:endParaRPr lang="nl-NL" sz="1100" b="1" i="0" dirty="0">
              <a:solidFill>
                <a:schemeClr val="tx1"/>
              </a:solidFill>
              <a:effectLst/>
              <a:latin typeface="Avenir Book" panose="02000503020000020003" pitchFamily="2" charset="0"/>
            </a:endParaRPr>
          </a:p>
          <a:p>
            <a:pPr lvl="1">
              <a:lnSpc>
                <a:spcPct val="120000"/>
              </a:lnSpc>
            </a:pPr>
            <a:r>
              <a:rPr lang="nl-NL" sz="1100" b="0" i="0" dirty="0">
                <a:solidFill>
                  <a:schemeClr val="tx1"/>
                </a:solidFill>
                <a:effectLst/>
                <a:latin typeface="Avenir Book" panose="02000503020000020003" pitchFamily="2" charset="0"/>
              </a:rPr>
              <a:t>Het werk van deze werkgroep richt zich op het formuleren van voorstellen voor een besturingsmodel dat past bij een BridgeBond die er wil zijn voor een grote bridgecommunity bestaande uit </a:t>
            </a:r>
            <a:r>
              <a:rPr lang="nl-NL" sz="1100" b="0" i="0" dirty="0" err="1">
                <a:solidFill>
                  <a:schemeClr val="tx1"/>
                </a:solidFill>
                <a:effectLst/>
                <a:latin typeface="Avenir Book" panose="02000503020000020003" pitchFamily="2" charset="0"/>
              </a:rPr>
              <a:t>deelcommunities</a:t>
            </a:r>
            <a:r>
              <a:rPr lang="nl-NL" sz="1100" b="0" i="0" dirty="0">
                <a:solidFill>
                  <a:schemeClr val="tx1"/>
                </a:solidFill>
                <a:effectLst/>
                <a:latin typeface="Avenir Book" panose="02000503020000020003" pitchFamily="2" charset="0"/>
              </a:rPr>
              <a:t> en individuen met ieder hun eigen wensen en aspiraties. De werkgroep beschouwt alternatieven voor de algemene ledenvergadering, zoals bijvoorbeeld een Ledenraad, en kijkt ook naar de rol en positionering van het bestuur in een andere toekomst.</a:t>
            </a:r>
            <a:br>
              <a:rPr lang="nl-NL" sz="1100" dirty="0">
                <a:solidFill>
                  <a:schemeClr val="tx1"/>
                </a:solidFill>
                <a:latin typeface="Avenir Book" panose="02000503020000020003" pitchFamily="2" charset="0"/>
              </a:rPr>
            </a:br>
            <a:endParaRPr lang="nl-NL" sz="1100" dirty="0">
              <a:solidFill>
                <a:schemeClr val="tx1"/>
              </a:solidFill>
              <a:latin typeface="Avenir Book" panose="02000503020000020003" pitchFamily="2" charset="0"/>
            </a:endParaRPr>
          </a:p>
          <a:p>
            <a:pPr lvl="1">
              <a:lnSpc>
                <a:spcPct val="120000"/>
              </a:lnSpc>
            </a:pPr>
            <a:r>
              <a:rPr lang="nl-NL" sz="1100" b="1" dirty="0">
                <a:solidFill>
                  <a:schemeClr val="tx1"/>
                </a:solidFill>
                <a:latin typeface="Avenir Book" panose="02000503020000020003" pitchFamily="2" charset="0"/>
              </a:rPr>
              <a:t>WG Lidmaatschapsmodel</a:t>
            </a:r>
          </a:p>
          <a:p>
            <a:pPr lvl="1">
              <a:lnSpc>
                <a:spcPct val="120000"/>
              </a:lnSpc>
            </a:pPr>
            <a:r>
              <a:rPr lang="nl-NL" sz="1100" dirty="0">
                <a:solidFill>
                  <a:schemeClr val="tx1"/>
                </a:solidFill>
                <a:latin typeface="Avenir Book" panose="02000503020000020003" pitchFamily="2" charset="0"/>
              </a:rPr>
              <a:t>Deze werkgroep werkt een nieuwe opzet voor lidmaatschapsvormen uit, voor de situatie waarin de BridgeBond ook andere doelgroepen bedient dan nu het geval is.  Bij elk van deze lidmaatschapsvormen hoort ook een bepaald pakket aan diensten, de propositie.</a:t>
            </a:r>
          </a:p>
          <a:p>
            <a:pPr lvl="1">
              <a:lnSpc>
                <a:spcPct val="120000"/>
              </a:lnSpc>
            </a:pPr>
            <a:endParaRPr lang="nl-NL" sz="1100" dirty="0">
              <a:solidFill>
                <a:schemeClr val="tx1"/>
              </a:solidFill>
              <a:latin typeface="Avenir Book" panose="02000503020000020003" pitchFamily="2" charset="0"/>
            </a:endParaRPr>
          </a:p>
          <a:p>
            <a:pPr lvl="1">
              <a:lnSpc>
                <a:spcPct val="120000"/>
              </a:lnSpc>
            </a:pPr>
            <a:r>
              <a:rPr lang="nl-NL" sz="1100" b="1" dirty="0">
                <a:solidFill>
                  <a:schemeClr val="tx1"/>
                </a:solidFill>
                <a:latin typeface="Avenir Book" panose="02000503020000020003" pitchFamily="2" charset="0"/>
              </a:rPr>
              <a:t>WG Versterking regiostructuur</a:t>
            </a:r>
          </a:p>
          <a:p>
            <a:pPr lvl="1">
              <a:lnSpc>
                <a:spcPct val="120000"/>
              </a:lnSpc>
            </a:pPr>
            <a:r>
              <a:rPr lang="nl-NL" sz="1100" dirty="0">
                <a:solidFill>
                  <a:schemeClr val="tx1"/>
                </a:solidFill>
                <a:latin typeface="Avenir Book" panose="02000503020000020003" pitchFamily="2" charset="0"/>
              </a:rPr>
              <a:t>Deze werkgroep bestaat uit districtsvertegenwoordigers, een bestuurslid en een bureaumedewerker, en werkt momenteel verschillende voorstellen uit om bestaande regionale activiteiten, zoals regionale wedstrijden, opleidingen en contacten met clubs, op de langere termijn te kunnen blijven uitvoeren en ondersteunen. De werkgroep stemt regelmatig af met de disctrictsvoorzitters over de denkrichting. De uitwerking tendeert naar een vorm van schaalvergroting voor de districten, een proces dat we bij veel sportbonden terugzien. Hierbij schenkt de werkgroep momenteel veel aandacht aan versterking van de betrokkenheid van de vrijwilligers. </a:t>
            </a:r>
          </a:p>
          <a:p>
            <a:pPr lvl="1">
              <a:lnSpc>
                <a:spcPct val="120000"/>
              </a:lnSpc>
            </a:pPr>
            <a:endParaRPr lang="nl-NL" sz="1100" dirty="0">
              <a:solidFill>
                <a:schemeClr val="tx1"/>
              </a:solidFill>
              <a:latin typeface="Avenir Book" panose="02000503020000020003" pitchFamily="2" charset="0"/>
            </a:endParaRPr>
          </a:p>
          <a:p>
            <a:pPr lvl="0">
              <a:lnSpc>
                <a:spcPct val="120000"/>
              </a:lnSpc>
            </a:pPr>
            <a:r>
              <a:rPr lang="nl-NL" sz="1100" dirty="0">
                <a:solidFill>
                  <a:schemeClr val="tx1"/>
                </a:solidFill>
                <a:latin typeface="Avenir Book" panose="02000503020000020003" pitchFamily="2" charset="0"/>
              </a:rPr>
              <a:t>De uitgewerkte voorstellen zullen in de tweede helft van 2025 worden gedeeld met clubbesturen en districtsbesturen. Op basis van de feedback uit die communicatieronde worden de voorstellen gefinaliseerd voor besluitvorming in de ALV van november 2025.</a:t>
            </a:r>
          </a:p>
        </p:txBody>
      </p:sp>
      <p:sp>
        <p:nvSpPr>
          <p:cNvPr id="4" name="Tijdelijke aanduiding voor dianummer 3"/>
          <p:cNvSpPr>
            <a:spLocks noGrp="1"/>
          </p:cNvSpPr>
          <p:nvPr>
            <p:ph type="sldNum" sz="quarter" idx="5"/>
          </p:nvPr>
        </p:nvSpPr>
        <p:spPr/>
        <p:txBody>
          <a:bodyPr/>
          <a:lstStyle/>
          <a:p>
            <a:fld id="{F03F5D28-42BF-45E4-AC94-A5A8AFDCD0EB}" type="slidenum">
              <a:rPr lang="en-US" smtClean="0"/>
              <a:t>4</a:t>
            </a:fld>
            <a:endParaRPr lang="en-US"/>
          </a:p>
        </p:txBody>
      </p:sp>
    </p:spTree>
    <p:extLst>
      <p:ext uri="{BB962C8B-B14F-4D97-AF65-F5344CB8AC3E}">
        <p14:creationId xmlns:p14="http://schemas.microsoft.com/office/powerpoint/2010/main" val="655217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sz="2000" dirty="0"/>
          </a:p>
        </p:txBody>
      </p:sp>
      <p:sp>
        <p:nvSpPr>
          <p:cNvPr id="4" name="Slide Number Placeholder 3"/>
          <p:cNvSpPr>
            <a:spLocks noGrp="1"/>
          </p:cNvSpPr>
          <p:nvPr>
            <p:ph type="sldNum" sz="quarter" idx="5"/>
          </p:nvPr>
        </p:nvSpPr>
        <p:spPr/>
        <p:txBody>
          <a:bodyPr/>
          <a:lstStyle/>
          <a:p>
            <a:fld id="{F03F5D28-42BF-45E4-AC94-A5A8AFDCD0EB}" type="slidenum">
              <a:rPr lang="en-US" smtClean="0"/>
              <a:t>5</a:t>
            </a:fld>
            <a:endParaRPr lang="en-US"/>
          </a:p>
        </p:txBody>
      </p:sp>
    </p:spTree>
    <p:extLst>
      <p:ext uri="{BB962C8B-B14F-4D97-AF65-F5344CB8AC3E}">
        <p14:creationId xmlns:p14="http://schemas.microsoft.com/office/powerpoint/2010/main" val="1069961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74DAE-AC6E-50D9-91E4-99D9F014599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21DAA7C-EAFD-E861-3629-A688A293567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BB65CDE-054D-E57D-E45C-DE3122DA88E9}"/>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795CBFD9-7DE9-2B3E-4008-CA3923DA5971}"/>
              </a:ext>
            </a:extLst>
          </p:cNvPr>
          <p:cNvSpPr>
            <a:spLocks noGrp="1"/>
          </p:cNvSpPr>
          <p:nvPr>
            <p:ph type="sldNum" sz="quarter" idx="5"/>
          </p:nvPr>
        </p:nvSpPr>
        <p:spPr/>
        <p:txBody>
          <a:bodyPr/>
          <a:lstStyle/>
          <a:p>
            <a:fld id="{F03F5D28-42BF-45E4-AC94-A5A8AFDCD0EB}" type="slidenum">
              <a:rPr lang="en-US" smtClean="0"/>
              <a:t>6</a:t>
            </a:fld>
            <a:endParaRPr lang="en-US"/>
          </a:p>
        </p:txBody>
      </p:sp>
    </p:spTree>
    <p:extLst>
      <p:ext uri="{BB962C8B-B14F-4D97-AF65-F5344CB8AC3E}">
        <p14:creationId xmlns:p14="http://schemas.microsoft.com/office/powerpoint/2010/main" val="802543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82AF1-2922-0314-FDA9-0C1A945D1A9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E8A3D2F-C79E-8309-B67D-276B962FD3F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7BDE2B4-6FEE-AB74-7DE4-276EB16AA21D}"/>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D7EED1C8-D42E-A731-E4D4-AA001B3A1EF2}"/>
              </a:ext>
            </a:extLst>
          </p:cNvPr>
          <p:cNvSpPr>
            <a:spLocks noGrp="1"/>
          </p:cNvSpPr>
          <p:nvPr>
            <p:ph type="sldNum" sz="quarter" idx="5"/>
          </p:nvPr>
        </p:nvSpPr>
        <p:spPr/>
        <p:txBody>
          <a:bodyPr/>
          <a:lstStyle/>
          <a:p>
            <a:fld id="{F03F5D28-42BF-45E4-AC94-A5A8AFDCD0EB}" type="slidenum">
              <a:rPr lang="en-US" smtClean="0"/>
              <a:t>7</a:t>
            </a:fld>
            <a:endParaRPr lang="en-US"/>
          </a:p>
        </p:txBody>
      </p:sp>
    </p:spTree>
    <p:extLst>
      <p:ext uri="{BB962C8B-B14F-4D97-AF65-F5344CB8AC3E}">
        <p14:creationId xmlns:p14="http://schemas.microsoft.com/office/powerpoint/2010/main" val="676799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03F5D28-42BF-45E4-AC94-A5A8AFDCD0EB}" type="slidenum">
              <a:rPr lang="en-US" smtClean="0"/>
              <a:t>8</a:t>
            </a:fld>
            <a:endParaRPr lang="en-US"/>
          </a:p>
        </p:txBody>
      </p:sp>
    </p:spTree>
    <p:extLst>
      <p:ext uri="{BB962C8B-B14F-4D97-AF65-F5344CB8AC3E}">
        <p14:creationId xmlns:p14="http://schemas.microsoft.com/office/powerpoint/2010/main" val="3381979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5000"/>
              </a:lnSpc>
              <a:spcAft>
                <a:spcPts val="1000"/>
              </a:spcAft>
              <a:buNone/>
            </a:pPr>
            <a:r>
              <a:rPr lang="nl-NL" sz="1800" b="1" u="sng" dirty="0">
                <a:effectLst/>
                <a:latin typeface="Calibri" panose="020F0502020204030204" pitchFamily="34" charset="0"/>
                <a:ea typeface="Calibri" panose="020F0502020204030204" pitchFamily="34" charset="0"/>
                <a:cs typeface="Times New Roman" panose="02020603050405020304" pitchFamily="18" charset="0"/>
              </a:rPr>
              <a:t>Inleiding</a:t>
            </a:r>
          </a:p>
          <a:p>
            <a:pPr>
              <a:lnSpc>
                <a:spcPct val="115000"/>
              </a:lnSpc>
              <a:spcAft>
                <a:spcPts val="1000"/>
              </a:spcAft>
              <a:buNone/>
            </a:pPr>
            <a:r>
              <a:rPr lang="nl-NL" sz="1800" dirty="0">
                <a:effectLst/>
                <a:latin typeface="Calibri" panose="020F0502020204030204" pitchFamily="34" charset="0"/>
                <a:ea typeface="Calibri" panose="020F0502020204030204" pitchFamily="34" charset="0"/>
                <a:cs typeface="Times New Roman" panose="02020603050405020304" pitchFamily="18" charset="0"/>
              </a:rPr>
              <a:t>Het uitgangspunt van de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BridgeAgenda</a:t>
            </a:r>
            <a:r>
              <a:rPr lang="nl-NL" sz="1800" dirty="0">
                <a:effectLst/>
                <a:latin typeface="Calibri" panose="020F0502020204030204" pitchFamily="34" charset="0"/>
                <a:ea typeface="Calibri" panose="020F0502020204030204" pitchFamily="34" charset="0"/>
                <a:cs typeface="Times New Roman" panose="02020603050405020304" pitchFamily="18" charset="0"/>
              </a:rPr>
              <a:t> 2032 is dat de BridgeBond organisatie méér mensen wil laten bridgen, iedereen daaraan veel plezier te laten beleven en voor al deze mensen relevant wil zijn.</a:t>
            </a:r>
          </a:p>
          <a:p>
            <a:pPr>
              <a:lnSpc>
                <a:spcPct val="115000"/>
              </a:lnSpc>
              <a:spcAft>
                <a:spcPts val="10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De BridgeBond blijft een vereniging met leden, de aangesloten verenigingen/clubs. In de toekomst zijn ook andere vormen van lidmaatschap voorzien. Daarbij gaat de BridgeBond sterker dan nu proberen de ongebonden bridgers en clubs te bedienen. De Bridgebond blijft werken volgende de ‘</a:t>
            </a:r>
            <a:r>
              <a:rPr lang="nl-NL" sz="1800" u="sng" dirty="0">
                <a:solidFill>
                  <a:srgbClr val="467886"/>
                </a:solidFill>
                <a:effectLst/>
                <a:latin typeface="Calibri" panose="020F0502020204030204" pitchFamily="34" charset="0"/>
                <a:ea typeface="Calibri" panose="020F0502020204030204" pitchFamily="34" charset="0"/>
                <a:cs typeface="Times New Roman" panose="02020603050405020304" pitchFamily="18" charset="0"/>
                <a:hlinkClick r:id="rId3"/>
              </a:rPr>
              <a:t>code Goed Sportbestuur</a:t>
            </a:r>
            <a:r>
              <a:rPr lang="nl-NL"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 typeface="+mj-lt"/>
              <a:buNone/>
              <a:tabLst>
                <a:tab pos="457200" algn="l"/>
              </a:tabLst>
              <a:defRPr/>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buNone/>
            </a:pPr>
            <a:r>
              <a:rPr lang="nl-NL" sz="1800" dirty="0">
                <a:effectLst/>
                <a:latin typeface="Calibri" panose="020F0502020204030204" pitchFamily="34" charset="0"/>
                <a:ea typeface="Calibri" panose="020F0502020204030204" pitchFamily="34" charset="0"/>
                <a:cs typeface="Times New Roman" panose="02020603050405020304" pitchFamily="18" charset="0"/>
              </a:rPr>
              <a:t>Belangrijke </a:t>
            </a:r>
            <a:r>
              <a:rPr lang="nl-NL" sz="1800" b="1" dirty="0">
                <a:effectLst/>
                <a:latin typeface="Calibri" panose="020F0502020204030204" pitchFamily="34" charset="0"/>
                <a:ea typeface="Calibri" panose="020F0502020204030204" pitchFamily="34" charset="0"/>
                <a:cs typeface="Times New Roman" panose="02020603050405020304" pitchFamily="18" charset="0"/>
              </a:rPr>
              <a:t>uitdagingen</a:t>
            </a:r>
            <a:r>
              <a:rPr lang="nl-NL" sz="1800" dirty="0">
                <a:effectLst/>
                <a:latin typeface="Calibri" panose="020F0502020204030204" pitchFamily="34" charset="0"/>
                <a:ea typeface="Calibri" panose="020F0502020204030204" pitchFamily="34" charset="0"/>
                <a:cs typeface="Times New Roman" panose="02020603050405020304" pitchFamily="18" charset="0"/>
              </a:rPr>
              <a:t> bij elke toekomstige regiostructuur zijn:</a:t>
            </a:r>
          </a:p>
          <a:p>
            <a:pPr marL="342900" lvl="0" indent="-342900">
              <a:lnSpc>
                <a:spcPct val="115000"/>
              </a:lnSpc>
              <a:spcAft>
                <a:spcPts val="1000"/>
              </a:spcAft>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Het vrijwilligersnetwerk: het betrokken houden van vrijwilligers, het aantrekken van nieuwe vrijwilligers en het gemotiveerd houden van alle vrijwilligers;</a:t>
            </a:r>
          </a:p>
          <a:p>
            <a:pPr marL="342900" lvl="0" indent="-342900">
              <a:lnSpc>
                <a:spcPct val="115000"/>
              </a:lnSpc>
              <a:spcAft>
                <a:spcPts val="1000"/>
              </a:spcAft>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De verbinding met de lokale clubs en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bridgecommunities</a:t>
            </a:r>
            <a:r>
              <a:rPr lang="nl-NL" sz="1800" b="1" i="1" dirty="0">
                <a:effectLst/>
                <a:latin typeface="Calibri" panose="020F0502020204030204" pitchFamily="34" charset="0"/>
                <a:ea typeface="Calibri" panose="020F0502020204030204" pitchFamily="34" charset="0"/>
                <a:cs typeface="Times New Roman" panose="02020603050405020304" pitchFamily="18" charset="0"/>
              </a:rPr>
              <a:t>. </a:t>
            </a:r>
            <a:r>
              <a:rPr lang="nl-NL" sz="1800" b="0" i="0" dirty="0">
                <a:effectLst/>
                <a:latin typeface="Calibri" panose="020F0502020204030204" pitchFamily="34" charset="0"/>
                <a:ea typeface="Calibri" panose="020F0502020204030204" pitchFamily="34" charset="0"/>
                <a:cs typeface="Times New Roman" panose="02020603050405020304" pitchFamily="18" charset="0"/>
              </a:rPr>
              <a:t>Een goede communicatie blijft bepalend voor succes;</a:t>
            </a:r>
            <a:endParaRPr lang="nl-NL" sz="1800" b="1" i="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nl-NL" sz="1800" b="0" i="0" dirty="0">
                <a:effectLst/>
                <a:latin typeface="Calibri" panose="020F0502020204030204" pitchFamily="34" charset="0"/>
                <a:ea typeface="Calibri" panose="020F0502020204030204" pitchFamily="34" charset="0"/>
                <a:cs typeface="Times New Roman" panose="02020603050405020304" pitchFamily="18" charset="0"/>
              </a:rPr>
              <a:t>Het vinden van nieuwe financiële middelen, o.a. uit sponsoring en subsidies.</a:t>
            </a:r>
          </a:p>
          <a:p>
            <a:pPr>
              <a:lnSpc>
                <a:spcPct val="115000"/>
              </a:lnSpc>
              <a:spcAft>
                <a:spcPts val="1000"/>
              </a:spcAft>
              <a:buNone/>
            </a:pP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buNone/>
            </a:pPr>
            <a:r>
              <a:rPr lang="nl-NL" sz="1800" b="1" u="sng" dirty="0">
                <a:effectLst/>
                <a:latin typeface="Calibri" panose="020F0502020204030204" pitchFamily="34" charset="0"/>
                <a:ea typeface="Calibri" panose="020F0502020204030204" pitchFamily="34" charset="0"/>
                <a:cs typeface="Times New Roman" panose="02020603050405020304" pitchFamily="18" charset="0"/>
              </a:rPr>
              <a:t>Optie 1: De huidige 24 districten handhaven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De BridgeBond kent in Nederland 24 districten. Districten zijn zelfstandige verenigingen met leden. De leden zijn de aangesloten clubs binnen het district.</a:t>
            </a:r>
          </a:p>
          <a:p>
            <a:pPr marL="342900" lvl="0" indent="-342900">
              <a:lnSpc>
                <a:spcPct val="115000"/>
              </a:lnSpc>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Districten geven regionaal vorm aan het beleid van de BridgeBond door het organiseren van wedstrijden en opleidingen en het onderhouden van contacten met de relevante partijen in hun district.</a:t>
            </a:r>
          </a:p>
          <a:p>
            <a:pPr marL="342900" lvl="0" indent="-342900">
              <a:lnSpc>
                <a:spcPct val="115000"/>
              </a:lnSpc>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De clubs in een district zijn ook lid van de BridgeBond en zijn rechtstreeks vertegenwoordigd in  ALV van de BridgeBond. De districten zelf hebben daarin geen positie, maar kunnen door clubs in hun district worden gemandateerd om namens hen inbreng te leveren in de ALV van de BridgeBond.</a:t>
            </a:r>
          </a:p>
          <a:p>
            <a:pPr marL="342900" lvl="0" indent="-342900">
              <a:lnSpc>
                <a:spcPct val="115000"/>
              </a:lnSpc>
              <a:spcAft>
                <a:spcPts val="1000"/>
              </a:spcAft>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De samenwerking tussen districten en BridgeBond is gegrond op beider statuten en een onderlinge bestuursovereenkomst.</a:t>
            </a:r>
          </a:p>
          <a:p>
            <a:pPr marL="0" marR="0" lvl="0" indent="0" algn="l" defTabSz="914400" rtl="0" eaLnBrk="1" fontAlgn="auto" latinLnBrk="0" hangingPunct="1">
              <a:lnSpc>
                <a:spcPct val="100000"/>
              </a:lnSpc>
              <a:spcBef>
                <a:spcPts val="0"/>
              </a:spcBef>
              <a:spcAft>
                <a:spcPts val="0"/>
              </a:spcAft>
              <a:buClrTx/>
              <a:buSzTx/>
              <a:buFont typeface="+mj-lt"/>
              <a:buNone/>
              <a:tabLst>
                <a:tab pos="457200" algn="l"/>
              </a:tabLst>
              <a:defRPr/>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buNone/>
            </a:pPr>
            <a:r>
              <a:rPr lang="nl-NL" sz="1100" dirty="0">
                <a:effectLst/>
                <a:latin typeface="Calibri" panose="020F0502020204030204" pitchFamily="34" charset="0"/>
                <a:ea typeface="Calibri" panose="020F0502020204030204" pitchFamily="34" charset="0"/>
                <a:cs typeface="Times New Roman" panose="02020603050405020304" pitchFamily="18" charset="0"/>
              </a:rPr>
              <a:t>Een district is een rechtspersoon waar de wet spelregels voor heeft gesteld. Zo moeten de jaarrekening en de begroting worden vastgesteld door de algemene ledenvergadering, het hoogste orgaan in een vereniging. Verder dient een district een bestuur te hebben dat verantwoordelijk is voor de gang van zaken, waaronder het organiseren van de algemene vergadering, het voeren van een administratie (ook  financieel) en het deponeren van stukken in openbare registers.</a:t>
            </a:r>
          </a:p>
          <a:p>
            <a:pPr>
              <a:lnSpc>
                <a:spcPct val="115000"/>
              </a:lnSpc>
              <a:spcAft>
                <a:spcPts val="1000"/>
              </a:spcAft>
              <a:buNone/>
            </a:pP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buNone/>
            </a:pPr>
            <a:r>
              <a:rPr lang="nl-NL" sz="1100" dirty="0">
                <a:effectLst/>
                <a:latin typeface="Calibri" panose="020F0502020204030204" pitchFamily="34" charset="0"/>
                <a:ea typeface="Calibri" panose="020F0502020204030204" pitchFamily="34" charset="0"/>
                <a:cs typeface="Times New Roman" panose="02020603050405020304" pitchFamily="18" charset="0"/>
              </a:rPr>
              <a:t>Voor de huidige districten zijn de volgende </a:t>
            </a:r>
            <a:r>
              <a:rPr lang="nl-NL" sz="1100" b="1" dirty="0">
                <a:effectLst/>
                <a:latin typeface="Calibri" panose="020F0502020204030204" pitchFamily="34" charset="0"/>
                <a:ea typeface="Calibri" panose="020F0502020204030204" pitchFamily="34" charset="0"/>
                <a:cs typeface="Times New Roman" panose="02020603050405020304" pitchFamily="18" charset="0"/>
              </a:rPr>
              <a:t>drie activiteitengebieden</a:t>
            </a:r>
            <a:r>
              <a:rPr lang="nl-NL" sz="1100" dirty="0">
                <a:effectLst/>
                <a:latin typeface="Calibri" panose="020F0502020204030204" pitchFamily="34" charset="0"/>
                <a:ea typeface="Calibri" panose="020F0502020204030204" pitchFamily="34" charset="0"/>
                <a:cs typeface="Times New Roman" panose="02020603050405020304" pitchFamily="18" charset="0"/>
              </a:rPr>
              <a:t> te onderscheiden: 	</a:t>
            </a:r>
          </a:p>
          <a:p>
            <a:pPr marL="342900" lvl="0" indent="-342900">
              <a:lnSpc>
                <a:spcPct val="115000"/>
              </a:lnSpc>
              <a:spcAft>
                <a:spcPts val="1000"/>
              </a:spcAft>
              <a:buFont typeface="Symbol" panose="05050102010706020507" pitchFamily="18" charset="2"/>
              <a:buChar char=""/>
            </a:pPr>
            <a:r>
              <a:rPr lang="nl-NL" sz="1100" dirty="0">
                <a:effectLst/>
                <a:latin typeface="Calibri" panose="020F0502020204030204" pitchFamily="34" charset="0"/>
                <a:ea typeface="Calibri" panose="020F0502020204030204" pitchFamily="34" charset="0"/>
                <a:cs typeface="Times New Roman" panose="02020603050405020304" pitchFamily="18" charset="0"/>
              </a:rPr>
              <a:t>Organiseren van regionale wedstrijden en drives; </a:t>
            </a:r>
          </a:p>
          <a:p>
            <a:pPr marL="342900" lvl="0" indent="-342900">
              <a:lnSpc>
                <a:spcPct val="115000"/>
              </a:lnSpc>
              <a:spcAft>
                <a:spcPts val="1000"/>
              </a:spcAft>
              <a:buFont typeface="Symbol" panose="05050102010706020507" pitchFamily="18" charset="2"/>
              <a:buChar char=""/>
            </a:pPr>
            <a:r>
              <a:rPr lang="nl-NL" sz="1100" dirty="0">
                <a:effectLst/>
                <a:latin typeface="Calibri" panose="020F0502020204030204" pitchFamily="34" charset="0"/>
                <a:ea typeface="Calibri" panose="020F0502020204030204" pitchFamily="34" charset="0"/>
                <a:cs typeface="Times New Roman" panose="02020603050405020304" pitchFamily="18" charset="0"/>
              </a:rPr>
              <a:t>Organiseren van opleidingen (kaderopleidingen, evt. bridgeopleidingen); 		</a:t>
            </a:r>
          </a:p>
          <a:p>
            <a:pPr marL="342900" lvl="0" indent="-342900">
              <a:lnSpc>
                <a:spcPct val="115000"/>
              </a:lnSpc>
              <a:spcAft>
                <a:spcPts val="1000"/>
              </a:spcAft>
              <a:buFont typeface="Symbol" panose="05050102010706020507" pitchFamily="18" charset="2"/>
              <a:buChar char=""/>
            </a:pPr>
            <a:r>
              <a:rPr lang="nl-NL" sz="1100" dirty="0">
                <a:effectLst/>
                <a:latin typeface="Calibri" panose="020F0502020204030204" pitchFamily="34" charset="0"/>
                <a:ea typeface="Calibri" panose="020F0502020204030204" pitchFamily="34" charset="0"/>
                <a:cs typeface="Times New Roman" panose="02020603050405020304" pitchFamily="18" charset="0"/>
              </a:rPr>
              <a:t>Contacten met clubs en andere relevante partijen.</a:t>
            </a:r>
          </a:p>
          <a:p>
            <a:pPr>
              <a:lnSpc>
                <a:spcPct val="115000"/>
              </a:lnSpc>
              <a:spcAft>
                <a:spcPts val="1000"/>
              </a:spcAft>
              <a:buNone/>
            </a:pPr>
            <a:r>
              <a:rPr lang="nl-NL"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buNone/>
            </a:pPr>
            <a:r>
              <a:rPr lang="nl-NL" sz="1100" dirty="0">
                <a:effectLst/>
                <a:latin typeface="Calibri" panose="020F0502020204030204" pitchFamily="34" charset="0"/>
                <a:ea typeface="Calibri" panose="020F0502020204030204" pitchFamily="34" charset="0"/>
                <a:cs typeface="Times New Roman" panose="02020603050405020304" pitchFamily="18" charset="0"/>
              </a:rPr>
              <a:t>Naast de algemene functies binnen een bestuur (voorzitter, secretaris, penningmeester) zijn er in het district daarom ook specifieke functies voor de coördinatie op deze activiteitengebieden, respectievelijk de districtscompetitieleider (DKL), de onderwijsadviseur en de clubadviseur.</a:t>
            </a:r>
          </a:p>
          <a:p>
            <a:pPr>
              <a:lnSpc>
                <a:spcPct val="115000"/>
              </a:lnSpc>
              <a:spcAft>
                <a:spcPts val="1000"/>
              </a:spcAft>
              <a:buNone/>
            </a:pPr>
            <a:r>
              <a:rPr lang="nl-NL" sz="1100" dirty="0">
                <a:effectLst/>
                <a:latin typeface="Calibri" panose="020F0502020204030204" pitchFamily="34" charset="0"/>
                <a:ea typeface="Calibri" panose="020F0502020204030204" pitchFamily="34" charset="0"/>
                <a:cs typeface="Times New Roman" panose="02020603050405020304" pitchFamily="18" charset="0"/>
              </a:rPr>
              <a:t>De BridgeBond geeft op deze drie gebieden ondersteuning, onder meer door het ontwikkelen van programma’s en materiaal op deze onderdelen, maar ook door goede praktijkvoorbeelden te verzamelen en te delen. Uiteraard is niet alles in alle districten toepasbaar en zal een district naast de drie activiteitengebieden eigen keuzes maken.  </a:t>
            </a:r>
          </a:p>
          <a:p>
            <a:pPr>
              <a:lnSpc>
                <a:spcPct val="115000"/>
              </a:lnSpc>
              <a:spcAft>
                <a:spcPts val="1000"/>
              </a:spcAft>
              <a:buNone/>
            </a:pP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buNone/>
            </a:pPr>
            <a:r>
              <a:rPr lang="nl-NL" sz="1100" dirty="0">
                <a:effectLst/>
                <a:latin typeface="Calibri" panose="020F0502020204030204" pitchFamily="34" charset="0"/>
                <a:ea typeface="Calibri" panose="020F0502020204030204" pitchFamily="34" charset="0"/>
                <a:cs typeface="Times New Roman" panose="02020603050405020304" pitchFamily="18" charset="0"/>
              </a:rPr>
              <a:t>Het bestuur van het district heeft veel vrijheid om de rolverdeling binnen het district in te richten. Zo is het denkbaar dat er een kernbestuur is (voorzitter, secretaris, penningmeester) met vrijwilligers op de overige voornoemde functies, maar het is ook goed mogelijk dat deze functies binnen het districtsbestuur worden vervuld. Allerlei mengvormen (waaronder het delen van taken) zijn denkbaar. Kern is dat het district zijn rol en taken (uit statuten en bestuursovereenkomst met de BridgeBond) adequaat invult. De BridgeBond vindt het wel belangrijk dat een districtsbestuur het zo organiseert dat er per activiteitengebied één aanspreekpunt is voor de BridgeBond. </a:t>
            </a:r>
          </a:p>
          <a:p>
            <a:pPr>
              <a:lnSpc>
                <a:spcPct val="115000"/>
              </a:lnSpc>
              <a:spcAft>
                <a:spcPts val="1000"/>
              </a:spcAft>
              <a:buNone/>
            </a:pPr>
            <a:r>
              <a:rPr lang="nl-NL"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buNone/>
            </a:pPr>
            <a:r>
              <a:rPr lang="nl-NL" sz="1100" b="1" u="sng" dirty="0">
                <a:effectLst/>
                <a:latin typeface="Calibri" panose="020F0502020204030204" pitchFamily="34" charset="0"/>
                <a:ea typeface="Calibri" panose="020F0502020204030204" pitchFamily="34" charset="0"/>
                <a:cs typeface="Times New Roman" panose="02020603050405020304" pitchFamily="18" charset="0"/>
              </a:rPr>
              <a:t>Optie 2: De huidige 24 districten gaan samen in nieuwe districten (regio’s)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buNone/>
            </a:pPr>
            <a:r>
              <a:rPr lang="nl-NL" sz="1100" dirty="0">
                <a:effectLst/>
                <a:latin typeface="Calibri" panose="020F0502020204030204" pitchFamily="34" charset="0"/>
                <a:ea typeface="Calibri" panose="020F0502020204030204" pitchFamily="34" charset="0"/>
                <a:cs typeface="Times New Roman" panose="02020603050405020304" pitchFamily="18" charset="0"/>
              </a:rPr>
              <a:t>In </a:t>
            </a:r>
            <a:r>
              <a:rPr lang="nl-NL" sz="1100" b="1" dirty="0">
                <a:effectLst/>
                <a:latin typeface="Calibri" panose="020F0502020204030204" pitchFamily="34" charset="0"/>
                <a:ea typeface="Calibri" panose="020F0502020204030204" pitchFamily="34" charset="0"/>
                <a:cs typeface="Times New Roman" panose="02020603050405020304" pitchFamily="18" charset="0"/>
              </a:rPr>
              <a:t>optie 2</a:t>
            </a:r>
            <a:r>
              <a:rPr lang="nl-NL" sz="1100" dirty="0">
                <a:effectLst/>
                <a:latin typeface="Calibri" panose="020F0502020204030204" pitchFamily="34" charset="0"/>
                <a:ea typeface="Calibri" panose="020F0502020204030204" pitchFamily="34" charset="0"/>
                <a:cs typeface="Times New Roman" panose="02020603050405020304" pitchFamily="18" charset="0"/>
              </a:rPr>
              <a:t> gaan de 24 districten samen in nieuwe, grotere, districten (regio’s). Dit blijven zelfstandige verenigingen met een eigen bestuur en ALV. De positie, rol en uitvoering van de huidige activiteiten blijven verder ongewijzigd. In juridische zin komt dit neer op fuseren.</a:t>
            </a:r>
          </a:p>
          <a:p>
            <a:pPr>
              <a:lnSpc>
                <a:spcPct val="115000"/>
              </a:lnSpc>
              <a:spcAft>
                <a:spcPts val="1000"/>
              </a:spcAft>
              <a:buNone/>
            </a:pP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buNone/>
            </a:pPr>
            <a:r>
              <a:rPr lang="nl-NL" sz="1100" dirty="0">
                <a:effectLst/>
                <a:latin typeface="Calibri" panose="020F0502020204030204" pitchFamily="34" charset="0"/>
                <a:ea typeface="Calibri" panose="020F0502020204030204" pitchFamily="34" charset="0"/>
                <a:cs typeface="Times New Roman" panose="02020603050405020304" pitchFamily="18" charset="0"/>
              </a:rPr>
              <a:t>De uiteenzetting hierboven voor optie 1 geldt daarmee ook voor optie 2, met dien verstande dat sprake is van een groter geografisch gebied.</a:t>
            </a:r>
          </a:p>
          <a:p>
            <a:pPr>
              <a:lnSpc>
                <a:spcPct val="115000"/>
              </a:lnSpc>
              <a:spcAft>
                <a:spcPts val="1000"/>
              </a:spcAft>
              <a:buNone/>
            </a:pP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buNone/>
            </a:pPr>
            <a:r>
              <a:rPr lang="nl-NL" sz="1100" dirty="0">
                <a:effectLst/>
                <a:latin typeface="Calibri" panose="020F0502020204030204" pitchFamily="34" charset="0"/>
                <a:ea typeface="Calibri" panose="020F0502020204030204" pitchFamily="34" charset="0"/>
                <a:cs typeface="Times New Roman" panose="02020603050405020304" pitchFamily="18" charset="0"/>
              </a:rPr>
              <a:t>Wel komen er in het licht van de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BridgeAgenda</a:t>
            </a:r>
            <a:r>
              <a:rPr lang="nl-NL" sz="1100" dirty="0">
                <a:effectLst/>
                <a:latin typeface="Calibri" panose="020F0502020204030204" pitchFamily="34" charset="0"/>
                <a:ea typeface="Calibri" panose="020F0502020204030204" pitchFamily="34" charset="0"/>
                <a:cs typeface="Times New Roman" panose="02020603050405020304" pitchFamily="18" charset="0"/>
              </a:rPr>
              <a:t> 2032 nieuwe taken bij:</a:t>
            </a:r>
          </a:p>
          <a:p>
            <a:pPr marL="342900" marR="0" lvl="0" indent="-342900" algn="l" defTabSz="914400" rtl="0" eaLnBrk="1" fontAlgn="auto" latinLnBrk="0" hangingPunct="1">
              <a:lnSpc>
                <a:spcPct val="115000"/>
              </a:lnSpc>
              <a:spcBef>
                <a:spcPts val="0"/>
              </a:spcBef>
              <a:spcAft>
                <a:spcPts val="1000"/>
              </a:spcAft>
              <a:buClrTx/>
              <a:buSzTx/>
              <a:buFont typeface="Symbol" panose="05050102010706020507" pitchFamily="18" charset="2"/>
              <a:buChar char=""/>
              <a:tabLst/>
              <a:defRPr/>
            </a:pPr>
            <a:r>
              <a:rPr kumimoji="0" lang="nl-NL"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Het </a:t>
            </a:r>
            <a:r>
              <a:rPr lang="nl-NL" sz="1100" i="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vrijwilligersnetwerk in de regio en bij clubs gekend, gemotiveerd en betrokken houden;</a:t>
            </a:r>
          </a:p>
          <a:p>
            <a:pPr marL="342900" marR="0" lvl="0" indent="-342900" algn="l" defTabSz="914400" rtl="0" eaLnBrk="1" fontAlgn="auto" latinLnBrk="0" hangingPunct="1">
              <a:lnSpc>
                <a:spcPct val="115000"/>
              </a:lnSpc>
              <a:spcBef>
                <a:spcPts val="0"/>
              </a:spcBef>
              <a:spcAft>
                <a:spcPts val="1000"/>
              </a:spcAft>
              <a:buClrTx/>
              <a:buSzTx/>
              <a:buFont typeface="Symbol" panose="05050102010706020507" pitchFamily="18" charset="2"/>
              <a:buChar char=""/>
              <a:tabLst/>
              <a:defRPr/>
            </a:pPr>
            <a:r>
              <a:rPr lang="nl-NL" sz="1100" i="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Interactie met, ondersteuning van en organiseren van activiteiten voor nieuwe doelgroepen;</a:t>
            </a:r>
            <a:endParaRPr lang="nl-NL" sz="1100" i="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lgn="l" defTabSz="914400" rtl="0" eaLnBrk="1" fontAlgn="auto" latinLnBrk="0" hangingPunct="1">
              <a:lnSpc>
                <a:spcPct val="115000"/>
              </a:lnSpc>
              <a:spcBef>
                <a:spcPts val="0"/>
              </a:spcBef>
              <a:spcAft>
                <a:spcPts val="1000"/>
              </a:spcAft>
              <a:buClrTx/>
              <a:buSzTx/>
              <a:buFont typeface="Symbol" panose="05050102010706020507" pitchFamily="18" charset="2"/>
              <a:buChar char=""/>
              <a:tabLst/>
              <a:defRPr/>
            </a:pPr>
            <a:r>
              <a:rPr lang="nl-NL" sz="1100" i="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Bijdragen in de ontwikkeling van een bredere bridge community, bijbehorende communicatie;</a:t>
            </a:r>
          </a:p>
          <a:p>
            <a:pPr marL="342900" marR="0" lvl="0" indent="-342900" algn="l" defTabSz="914400" rtl="0" eaLnBrk="1" fontAlgn="auto" latinLnBrk="0" hangingPunct="1">
              <a:lnSpc>
                <a:spcPct val="115000"/>
              </a:lnSpc>
              <a:spcBef>
                <a:spcPts val="0"/>
              </a:spcBef>
              <a:spcAft>
                <a:spcPts val="1000"/>
              </a:spcAft>
              <a:buClrTx/>
              <a:buSzTx/>
              <a:buFont typeface="Symbol" panose="05050102010706020507" pitchFamily="18" charset="2"/>
              <a:buChar char=""/>
              <a:tabLst/>
              <a:defRPr/>
            </a:pPr>
            <a:r>
              <a:rPr lang="nl-NL" sz="1100" i="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Het (ondersteunen bij het) vinden van nieuwe regionale/lokale sponsoring en subsidies</a:t>
            </a:r>
            <a:r>
              <a:rPr kumimoji="0" lang="nl-NL"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gn="l" defTabSz="914400" rtl="0" eaLnBrk="1" fontAlgn="auto" latinLnBrk="0" hangingPunct="1">
              <a:lnSpc>
                <a:spcPct val="115000"/>
              </a:lnSpc>
              <a:spcBef>
                <a:spcPts val="0"/>
              </a:spcBef>
              <a:spcAft>
                <a:spcPts val="1000"/>
              </a:spcAft>
              <a:buClrTx/>
              <a:buSzTx/>
              <a:buFont typeface="Symbol" panose="05050102010706020507" pitchFamily="18" charset="2"/>
              <a:buChar char=""/>
              <a:tabLst/>
              <a:defRPr/>
            </a:pPr>
            <a:r>
              <a:rPr lang="nl-NL" sz="1100" i="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Het vertegenwoordigen van de regio bij beleidsontwikkeling.</a:t>
            </a:r>
            <a:endParaRPr lang="nl-NL" sz="1100" i="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buFont typeface="Symbol" panose="05050102010706020507" pitchFamily="18" charset="2"/>
              <a:buNone/>
            </a:pPr>
            <a:r>
              <a:rPr lang="nl-NL" sz="1100" dirty="0">
                <a:effectLst/>
                <a:latin typeface="Calibri" panose="020F0502020204030204" pitchFamily="34" charset="0"/>
                <a:ea typeface="Calibri" panose="020F0502020204030204" pitchFamily="34" charset="0"/>
                <a:cs typeface="Times New Roman" panose="02020603050405020304" pitchFamily="18" charset="0"/>
              </a:rPr>
              <a:t>De BridgeBond geeft op bovenstaande aandachtsgebieden sturing en ondersteuning. Onder meer door:</a:t>
            </a:r>
          </a:p>
          <a:p>
            <a:pPr marL="342900" lvl="0" indent="-342900">
              <a:lnSpc>
                <a:spcPct val="115000"/>
              </a:lnSpc>
              <a:buFont typeface="Symbol" panose="05050102010706020507" pitchFamily="18" charset="2"/>
              <a:buChar char=""/>
            </a:pPr>
            <a:r>
              <a:rPr lang="nl-NL" sz="1100" dirty="0">
                <a:effectLst/>
                <a:latin typeface="Calibri" panose="020F0502020204030204" pitchFamily="34" charset="0"/>
                <a:ea typeface="Calibri" panose="020F0502020204030204" pitchFamily="34" charset="0"/>
                <a:cs typeface="Times New Roman" panose="02020603050405020304" pitchFamily="18" charset="0"/>
              </a:rPr>
              <a:t>het ontwikkelen van programma’s en materiaal;</a:t>
            </a:r>
          </a:p>
          <a:p>
            <a:pPr marL="342900" lvl="0" indent="-342900">
              <a:lnSpc>
                <a:spcPct val="115000"/>
              </a:lnSpc>
              <a:buFont typeface="Symbol" panose="05050102010706020507" pitchFamily="18" charset="2"/>
              <a:buChar char=""/>
            </a:pPr>
            <a:r>
              <a:rPr lang="nl-NL" sz="1100" dirty="0">
                <a:effectLst/>
                <a:latin typeface="Calibri" panose="020F0502020204030204" pitchFamily="34" charset="0"/>
                <a:ea typeface="Calibri" panose="020F0502020204030204" pitchFamily="34" charset="0"/>
                <a:cs typeface="Times New Roman" panose="02020603050405020304" pitchFamily="18" charset="0"/>
              </a:rPr>
              <a:t>het faciliteren van huisstijl, beeldgebruik, diensten;</a:t>
            </a:r>
          </a:p>
          <a:p>
            <a:pPr marL="342900" lvl="0" indent="-342900">
              <a:lnSpc>
                <a:spcPct val="115000"/>
              </a:lnSpc>
              <a:buFont typeface="Symbol" panose="05050102010706020507" pitchFamily="18" charset="2"/>
              <a:buChar char=""/>
            </a:pPr>
            <a:r>
              <a:rPr lang="nl-NL" sz="1100" dirty="0">
                <a:effectLst/>
                <a:latin typeface="Calibri" panose="020F0502020204030204" pitchFamily="34" charset="0"/>
                <a:ea typeface="Calibri" panose="020F0502020204030204" pitchFamily="34" charset="0"/>
                <a:cs typeface="Times New Roman" panose="02020603050405020304" pitchFamily="18" charset="0"/>
              </a:rPr>
              <a:t>het beschikbaar stellen van aan te vragen budgetten;</a:t>
            </a:r>
          </a:p>
          <a:p>
            <a:pPr marL="342900" lvl="0" indent="-342900">
              <a:lnSpc>
                <a:spcPct val="115000"/>
              </a:lnSpc>
              <a:buFont typeface="Symbol" panose="05050102010706020507" pitchFamily="18" charset="2"/>
              <a:buChar char=""/>
            </a:pPr>
            <a:r>
              <a:rPr lang="nl-NL" sz="1100" dirty="0">
                <a:effectLst/>
                <a:latin typeface="Calibri" panose="020F0502020204030204" pitchFamily="34" charset="0"/>
                <a:ea typeface="Calibri" panose="020F0502020204030204" pitchFamily="34" charset="0"/>
                <a:cs typeface="Times New Roman" panose="02020603050405020304" pitchFamily="18" charset="0"/>
              </a:rPr>
              <a:t>het verzamelen, zichtbaar maken en delen van goede voorbeelden.</a:t>
            </a:r>
          </a:p>
          <a:p>
            <a:pPr marL="0" marR="0" lvl="0" indent="0" algn="l" defTabSz="914400" rtl="0" eaLnBrk="1" fontAlgn="auto" latinLnBrk="0" hangingPunct="1">
              <a:lnSpc>
                <a:spcPct val="115000"/>
              </a:lnSpc>
              <a:spcBef>
                <a:spcPts val="0"/>
              </a:spcBef>
              <a:spcAft>
                <a:spcPts val="100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nl-NL" sz="1100" b="1" u="sng" dirty="0">
                <a:effectLst/>
                <a:latin typeface="Calibri" panose="020F0502020204030204" pitchFamily="34" charset="0"/>
                <a:ea typeface="Calibri" panose="020F0502020204030204" pitchFamily="34" charset="0"/>
                <a:cs typeface="Times New Roman" panose="02020603050405020304" pitchFamily="18" charset="0"/>
              </a:rPr>
              <a:t>Optie 3: Vorming van Regiocommissies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buFont typeface="Symbol" panose="05050102010706020507" pitchFamily="18" charset="2"/>
              <a:buNone/>
            </a:pPr>
            <a:r>
              <a:rPr lang="nl-NL" sz="1100" dirty="0">
                <a:effectLst/>
                <a:latin typeface="Calibri" panose="020F0502020204030204" pitchFamily="34" charset="0"/>
                <a:ea typeface="Calibri" panose="020F0502020204030204" pitchFamily="34" charset="0"/>
                <a:cs typeface="Times New Roman" panose="02020603050405020304" pitchFamily="18" charset="0"/>
              </a:rPr>
              <a:t>Ook in optie 3 gaan de 24 districten samen in regio’s. In elke regio wordt een regiocommissie gevormd. Deze opereert als regionale uitvoeringsorganisatie van de BridgeBond.  De regiocommissies zorgen voor organisatie en begeleiding van de regionale activiteiten (o.a. wedstrijden, opleidingen, contacten) en geven invulling aan de nieuwe taken als al onder optie 2 genoemd. Het grote verschil met optie 2 is dat er geen zelfstandige vereniging meer is met formele verplichtingen (bestuur, ALV) en bestuursaansprakelijkheid, maar een commissie die functioneert binnen de structuur van de BridgeBond.</a:t>
            </a:r>
          </a:p>
          <a:p>
            <a:pPr marL="0" lvl="0" indent="0">
              <a:lnSpc>
                <a:spcPct val="115000"/>
              </a:lnSpc>
              <a:buFont typeface="Symbol" panose="05050102010706020507" pitchFamily="18" charset="2"/>
              <a:buNone/>
            </a:pP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buFont typeface="Symbol" panose="05050102010706020507" pitchFamily="18" charset="2"/>
              <a:buNone/>
            </a:pPr>
            <a:r>
              <a:rPr lang="nl-NL" sz="1100" dirty="0">
                <a:effectLst/>
                <a:latin typeface="Calibri" panose="020F0502020204030204" pitchFamily="34" charset="0"/>
                <a:ea typeface="Calibri" panose="020F0502020204030204" pitchFamily="34" charset="0"/>
                <a:cs typeface="Times New Roman" panose="02020603050405020304" pitchFamily="18" charset="0"/>
              </a:rPr>
              <a:t>Elke regiocommissie heeft een regiocoördinator uit de betreffende regio. De regiocommissies worden ondersteund door een medewerker van het bondsbureau. Via deze weg wordt ook gezorgd voor informatie-uitwisseling en afstemming tussen de regiocommissies, o.a. door de organisatie van halfjaarlijks overleg met de regiocoördinatoren.</a:t>
            </a:r>
          </a:p>
          <a:p>
            <a:pPr marL="0" lvl="0" indent="0">
              <a:lnSpc>
                <a:spcPct val="115000"/>
              </a:lnSpc>
              <a:buFont typeface="Symbol" panose="05050102010706020507" pitchFamily="18" charset="2"/>
              <a:buNone/>
            </a:pP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buFont typeface="Symbol" panose="05050102010706020507" pitchFamily="18" charset="2"/>
              <a:buNone/>
            </a:pPr>
            <a:r>
              <a:rPr lang="nl-NL" sz="1100" dirty="0">
                <a:effectLst/>
                <a:latin typeface="Calibri" panose="020F0502020204030204" pitchFamily="34" charset="0"/>
                <a:ea typeface="Calibri" panose="020F0502020204030204" pitchFamily="34" charset="0"/>
                <a:cs typeface="Times New Roman" panose="02020603050405020304" pitchFamily="18" charset="0"/>
              </a:rPr>
              <a:t>De verhouding en de werkafspraken tussen de regiocommissies en de BridgeBond moeten nog worden vastgelegd. Een voorzet hiervoor is beschreven in het separate document ‘Beschrijving Regiocommissies’. Hierin worden ook de rollen omschreven die via de Regiocommissie invulling moeten krijgen, o.a. vrijwilligerscoördinator, clubadviseur, regionaal competitieleider (RCL), onderwijsadviseur, materiaalbeheerder, coördinator communicatie/PR en adviseur sponsoring/subsidies. Bij die rolverdeling worden vrijheidsgraden gelaten aan elk van de regiocommissies hoe deze in te vullen.</a:t>
            </a:r>
          </a:p>
          <a:p>
            <a:pPr marL="0" lvl="0" indent="0">
              <a:lnSpc>
                <a:spcPct val="115000"/>
              </a:lnSpc>
              <a:buFont typeface="Symbol" panose="05050102010706020507" pitchFamily="18" charset="2"/>
              <a:buNone/>
            </a:pPr>
            <a:r>
              <a:rPr lang="nl-NL" sz="11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nSpc>
                <a:spcPct val="115000"/>
              </a:lnSpc>
              <a:buFont typeface="Symbol" panose="05050102010706020507" pitchFamily="18" charset="2"/>
              <a:buNone/>
            </a:pPr>
            <a:r>
              <a:rPr lang="nl-NL" sz="1100" dirty="0">
                <a:effectLst/>
                <a:latin typeface="Calibri" panose="020F0502020204030204" pitchFamily="34" charset="0"/>
                <a:ea typeface="Calibri" panose="020F0502020204030204" pitchFamily="34" charset="0"/>
                <a:cs typeface="Times New Roman" panose="02020603050405020304" pitchFamily="18" charset="0"/>
              </a:rPr>
              <a:t>In aanvulling op de genoemde coördinatie binnen en tussen regiocommissies door een medewerker van de BridgeBond geeft deze, net als bij optie 2, op bovenstaande aandachtsgebieden sturing en ondersteuning. </a:t>
            </a:r>
          </a:p>
          <a:p>
            <a:pPr marL="0" lvl="0" indent="0">
              <a:lnSpc>
                <a:spcPct val="115000"/>
              </a:lnSpc>
              <a:buFont typeface="Symbol" panose="05050102010706020507" pitchFamily="18" charset="2"/>
              <a:buNone/>
            </a:pP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buFont typeface="Symbol" panose="05050102010706020507" pitchFamily="18" charset="2"/>
              <a:buNone/>
            </a:pPr>
            <a:r>
              <a:rPr lang="nl-NL" sz="1100" dirty="0">
                <a:effectLst/>
                <a:latin typeface="Calibri" panose="020F0502020204030204" pitchFamily="34" charset="0"/>
                <a:ea typeface="Calibri" panose="020F0502020204030204" pitchFamily="34" charset="0"/>
                <a:cs typeface="Times New Roman" panose="02020603050405020304" pitchFamily="18" charset="0"/>
              </a:rPr>
              <a:t>Aan de regiocommissies wordt door de BridgeBond budget toegekend op basis van een jaarlijks in te dienen activiteitenplan. Elke regiocommissie is verder vrij eigen middelen te verwerven, mits niet strijdig met BridgeBond beleid. </a:t>
            </a:r>
          </a:p>
          <a:p>
            <a:pPr marL="0" lvl="0" indent="0">
              <a:lnSpc>
                <a:spcPct val="115000"/>
              </a:lnSpc>
              <a:buFont typeface="Symbol" panose="05050102010706020507" pitchFamily="18" charset="2"/>
              <a:buNone/>
            </a:pP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buFont typeface="Symbol" panose="05050102010706020507" pitchFamily="18" charset="2"/>
              <a:buNone/>
            </a:pPr>
            <a:r>
              <a:rPr lang="nl-NL" sz="1100" dirty="0">
                <a:effectLst/>
                <a:latin typeface="Calibri" panose="020F0502020204030204" pitchFamily="34" charset="0"/>
                <a:ea typeface="Calibri" panose="020F0502020204030204" pitchFamily="34" charset="0"/>
                <a:cs typeface="Times New Roman" panose="02020603050405020304" pitchFamily="18" charset="0"/>
              </a:rPr>
              <a:t>Logische consequentie bij de vorming van de regiocommissie is dat de huidige districten zich opheffen. In juridische zin is sprake van ontbinding. Daar is geen haast bij. Belangrijk is dat de vrijwilligers betrokken en gemotiveerd blijven voor de toekomstige vrijwilligerstaken. Een goede overdracht van taken en middelen naar de nieuwe structuur vraagt de nodige zorgvuldigheid in de districten.</a:t>
            </a:r>
          </a:p>
          <a:p>
            <a:pPr marL="0" lvl="0" indent="0">
              <a:lnSpc>
                <a:spcPct val="115000"/>
              </a:lnSpc>
              <a:buFont typeface="Symbol" panose="05050102010706020507" pitchFamily="18" charset="2"/>
              <a:buNone/>
            </a:pP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buNone/>
            </a:pPr>
            <a:r>
              <a:rPr lang="nl-NL" sz="1100" b="1" u="sng"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Optie 4</a:t>
            </a:r>
            <a:r>
              <a:rPr lang="nl-NL" sz="1100" b="1" u="sng" dirty="0">
                <a:effectLst/>
                <a:latin typeface="Calibri" panose="020F0502020204030204" pitchFamily="34" charset="0"/>
                <a:ea typeface="Calibri" panose="020F0502020204030204" pitchFamily="34" charset="0"/>
                <a:cs typeface="Times New Roman" panose="02020603050405020304" pitchFamily="18" charset="0"/>
              </a:rPr>
              <a:t>: van 24 districten naar alles onder directe aansturing door het Bondsbureau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buNone/>
            </a:pPr>
            <a:r>
              <a:rPr lang="nl-NL" sz="1100" dirty="0">
                <a:effectLst/>
                <a:latin typeface="Calibri" panose="020F0502020204030204" pitchFamily="34" charset="0"/>
                <a:ea typeface="Calibri" panose="020F0502020204030204" pitchFamily="34" charset="0"/>
                <a:cs typeface="Times New Roman" panose="02020603050405020304" pitchFamily="18" charset="0"/>
              </a:rPr>
              <a:t>In deze optie worden alle operationele activiteiten overgenomen door het Bondsbureau. Er zijn regionaal geen zelfstandige districten met eigen bestuur en ALV meer. </a:t>
            </a:r>
          </a:p>
          <a:p>
            <a:pPr>
              <a:lnSpc>
                <a:spcPct val="115000"/>
              </a:lnSpc>
              <a:spcAft>
                <a:spcPts val="1000"/>
              </a:spcAft>
              <a:buNone/>
            </a:pP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buFont typeface="Symbol" panose="05050102010706020507" pitchFamily="18" charset="2"/>
              <a:buNone/>
            </a:pPr>
            <a:r>
              <a:rPr lang="nl-NL" sz="1100" dirty="0">
                <a:effectLst/>
                <a:latin typeface="Calibri" panose="020F0502020204030204" pitchFamily="34" charset="0"/>
                <a:ea typeface="Calibri" panose="020F0502020204030204" pitchFamily="34" charset="0"/>
                <a:cs typeface="Times New Roman" panose="02020603050405020304" pitchFamily="18" charset="0"/>
              </a:rPr>
              <a:t>De BridgeBond zal het algemeen vastgestelde beleid vorm geven, uitvoeren en invullen. Het Bondsbureau zorgt voor de organisatie van regionale activiteiten met inzet van de vrijwilligers in de regio.</a:t>
            </a:r>
          </a:p>
          <a:p>
            <a:pPr marL="0" lvl="0" indent="0">
              <a:lnSpc>
                <a:spcPct val="115000"/>
              </a:lnSpc>
              <a:buFont typeface="Symbol" panose="05050102010706020507" pitchFamily="18" charset="2"/>
              <a:buNone/>
            </a:pP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buFont typeface="Symbol" panose="05050102010706020507" pitchFamily="18" charset="2"/>
              <a:buNone/>
            </a:pPr>
            <a:r>
              <a:rPr lang="nl-NL" sz="1100" dirty="0">
                <a:effectLst/>
                <a:latin typeface="Calibri" panose="020F0502020204030204" pitchFamily="34" charset="0"/>
                <a:ea typeface="Calibri" panose="020F0502020204030204" pitchFamily="34" charset="0"/>
                <a:cs typeface="Times New Roman" panose="02020603050405020304" pitchFamily="18" charset="0"/>
              </a:rPr>
              <a:t>Aanvullend op de uitdagingen genoemd in de inleiding moeten voor optie 4 ook de meerkosten samenhangend met de inzet van extra personele capaciteit op het bondsbureau worden genoemd.  </a:t>
            </a:r>
          </a:p>
          <a:p>
            <a:endParaRPr lang="nl-NL" dirty="0"/>
          </a:p>
        </p:txBody>
      </p:sp>
      <p:sp>
        <p:nvSpPr>
          <p:cNvPr id="4" name="Tijdelijke aanduiding voor dianummer 3"/>
          <p:cNvSpPr>
            <a:spLocks noGrp="1"/>
          </p:cNvSpPr>
          <p:nvPr>
            <p:ph type="sldNum" sz="quarter" idx="5"/>
          </p:nvPr>
        </p:nvSpPr>
        <p:spPr/>
        <p:txBody>
          <a:bodyPr/>
          <a:lstStyle/>
          <a:p>
            <a:fld id="{F03F5D28-42BF-45E4-AC94-A5A8AFDCD0EB}" type="slidenum">
              <a:rPr lang="en-US" smtClean="0"/>
              <a:t>9</a:t>
            </a:fld>
            <a:endParaRPr lang="en-US"/>
          </a:p>
        </p:txBody>
      </p:sp>
    </p:spTree>
    <p:extLst>
      <p:ext uri="{BB962C8B-B14F-4D97-AF65-F5344CB8AC3E}">
        <p14:creationId xmlns:p14="http://schemas.microsoft.com/office/powerpoint/2010/main" val="25204298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Rechthoek 3"/>
          <p:cNvSpPr/>
          <p:nvPr userDrawn="1"/>
        </p:nvSpPr>
        <p:spPr>
          <a:xfrm>
            <a:off x="-12288" y="-85725"/>
            <a:ext cx="12216575" cy="5853479"/>
          </a:xfrm>
          <a:custGeom>
            <a:avLst/>
            <a:gdLst>
              <a:gd name="connsiteX0" fmla="*/ 0 w 11875478"/>
              <a:gd name="connsiteY0" fmla="*/ 0 h 3602037"/>
              <a:gd name="connsiteX1" fmla="*/ 11875478 w 11875478"/>
              <a:gd name="connsiteY1" fmla="*/ 0 h 3602037"/>
              <a:gd name="connsiteX2" fmla="*/ 11875478 w 11875478"/>
              <a:gd name="connsiteY2" fmla="*/ 3602037 h 3602037"/>
              <a:gd name="connsiteX3" fmla="*/ 0 w 11875478"/>
              <a:gd name="connsiteY3" fmla="*/ 3602037 h 3602037"/>
              <a:gd name="connsiteX4" fmla="*/ 0 w 11875478"/>
              <a:gd name="connsiteY4" fmla="*/ 0 h 3602037"/>
              <a:gd name="connsiteX0" fmla="*/ 328246 w 12203724"/>
              <a:gd name="connsiteY0" fmla="*/ 0 h 3602037"/>
              <a:gd name="connsiteX1" fmla="*/ 12203724 w 12203724"/>
              <a:gd name="connsiteY1" fmla="*/ 0 h 3602037"/>
              <a:gd name="connsiteX2" fmla="*/ 12203724 w 12203724"/>
              <a:gd name="connsiteY2" fmla="*/ 3602037 h 3602037"/>
              <a:gd name="connsiteX3" fmla="*/ 0 w 12203724"/>
              <a:gd name="connsiteY3" fmla="*/ 3144837 h 3602037"/>
              <a:gd name="connsiteX4" fmla="*/ 328246 w 12203724"/>
              <a:gd name="connsiteY4" fmla="*/ 0 h 3602037"/>
              <a:gd name="connsiteX0" fmla="*/ 0 w 12215447"/>
              <a:gd name="connsiteY0" fmla="*/ 0 h 3613760"/>
              <a:gd name="connsiteX1" fmla="*/ 12215447 w 12215447"/>
              <a:gd name="connsiteY1" fmla="*/ 11723 h 3613760"/>
              <a:gd name="connsiteX2" fmla="*/ 12215447 w 12215447"/>
              <a:gd name="connsiteY2" fmla="*/ 3613760 h 3613760"/>
              <a:gd name="connsiteX3" fmla="*/ 11723 w 12215447"/>
              <a:gd name="connsiteY3" fmla="*/ 3156560 h 3613760"/>
              <a:gd name="connsiteX4" fmla="*/ 0 w 12215447"/>
              <a:gd name="connsiteY4" fmla="*/ 0 h 3613760"/>
              <a:gd name="connsiteX0" fmla="*/ 0 w 12215447"/>
              <a:gd name="connsiteY0" fmla="*/ 0 h 4950190"/>
              <a:gd name="connsiteX1" fmla="*/ 12215447 w 12215447"/>
              <a:gd name="connsiteY1" fmla="*/ 11723 h 4950190"/>
              <a:gd name="connsiteX2" fmla="*/ 12203724 w 12215447"/>
              <a:gd name="connsiteY2" fmla="*/ 4950190 h 4950190"/>
              <a:gd name="connsiteX3" fmla="*/ 11723 w 12215447"/>
              <a:gd name="connsiteY3" fmla="*/ 3156560 h 4950190"/>
              <a:gd name="connsiteX4" fmla="*/ 0 w 12215447"/>
              <a:gd name="connsiteY4" fmla="*/ 0 h 4950190"/>
              <a:gd name="connsiteX0" fmla="*/ 0 w 12215447"/>
              <a:gd name="connsiteY0" fmla="*/ 0 h 4950190"/>
              <a:gd name="connsiteX1" fmla="*/ 12215447 w 12215447"/>
              <a:gd name="connsiteY1" fmla="*/ 11723 h 4950190"/>
              <a:gd name="connsiteX2" fmla="*/ 12203724 w 12215447"/>
              <a:gd name="connsiteY2" fmla="*/ 4950190 h 4950190"/>
              <a:gd name="connsiteX3" fmla="*/ 11723 w 12215447"/>
              <a:gd name="connsiteY3" fmla="*/ 3156560 h 4950190"/>
              <a:gd name="connsiteX4" fmla="*/ 0 w 12215447"/>
              <a:gd name="connsiteY4" fmla="*/ 0 h 4950190"/>
              <a:gd name="connsiteX0" fmla="*/ 0 w 12215447"/>
              <a:gd name="connsiteY0" fmla="*/ 0 h 4950190"/>
              <a:gd name="connsiteX1" fmla="*/ 12215447 w 12215447"/>
              <a:gd name="connsiteY1" fmla="*/ 11723 h 4950190"/>
              <a:gd name="connsiteX2" fmla="*/ 12203724 w 12215447"/>
              <a:gd name="connsiteY2" fmla="*/ 4950190 h 4950190"/>
              <a:gd name="connsiteX3" fmla="*/ 11723 w 12215447"/>
              <a:gd name="connsiteY3" fmla="*/ 3156560 h 4950190"/>
              <a:gd name="connsiteX4" fmla="*/ 0 w 12215447"/>
              <a:gd name="connsiteY4" fmla="*/ 0 h 4950190"/>
              <a:gd name="connsiteX0" fmla="*/ 23784 w 12239231"/>
              <a:gd name="connsiteY0" fmla="*/ 0 h 4950190"/>
              <a:gd name="connsiteX1" fmla="*/ 12239231 w 12239231"/>
              <a:gd name="connsiteY1" fmla="*/ 11723 h 4950190"/>
              <a:gd name="connsiteX2" fmla="*/ 12227508 w 12239231"/>
              <a:gd name="connsiteY2" fmla="*/ 4950190 h 4950190"/>
              <a:gd name="connsiteX3" fmla="*/ 338 w 12239231"/>
              <a:gd name="connsiteY3" fmla="*/ 4188191 h 4950190"/>
              <a:gd name="connsiteX4" fmla="*/ 23784 w 12239231"/>
              <a:gd name="connsiteY4" fmla="*/ 0 h 4950190"/>
              <a:gd name="connsiteX0" fmla="*/ 0 w 12215447"/>
              <a:gd name="connsiteY0" fmla="*/ 0 h 4950190"/>
              <a:gd name="connsiteX1" fmla="*/ 12215447 w 12215447"/>
              <a:gd name="connsiteY1" fmla="*/ 11723 h 4950190"/>
              <a:gd name="connsiteX2" fmla="*/ 12203724 w 12215447"/>
              <a:gd name="connsiteY2" fmla="*/ 4950190 h 4950190"/>
              <a:gd name="connsiteX3" fmla="*/ 11723 w 12215447"/>
              <a:gd name="connsiteY3" fmla="*/ 4539884 h 4950190"/>
              <a:gd name="connsiteX4" fmla="*/ 0 w 12215447"/>
              <a:gd name="connsiteY4" fmla="*/ 0 h 4950190"/>
              <a:gd name="connsiteX0" fmla="*/ 0 w 12216575"/>
              <a:gd name="connsiteY0" fmla="*/ 0 h 5958375"/>
              <a:gd name="connsiteX1" fmla="*/ 12215447 w 12216575"/>
              <a:gd name="connsiteY1" fmla="*/ 11723 h 5958375"/>
              <a:gd name="connsiteX2" fmla="*/ 12215447 w 12216575"/>
              <a:gd name="connsiteY2" fmla="*/ 5958375 h 5958375"/>
              <a:gd name="connsiteX3" fmla="*/ 11723 w 12216575"/>
              <a:gd name="connsiteY3" fmla="*/ 4539884 h 5958375"/>
              <a:gd name="connsiteX4" fmla="*/ 0 w 12216575"/>
              <a:gd name="connsiteY4" fmla="*/ 0 h 5958375"/>
              <a:gd name="connsiteX0" fmla="*/ 0 w 12216575"/>
              <a:gd name="connsiteY0" fmla="*/ 0 h 5958375"/>
              <a:gd name="connsiteX1" fmla="*/ 12215447 w 12216575"/>
              <a:gd name="connsiteY1" fmla="*/ 11723 h 5958375"/>
              <a:gd name="connsiteX2" fmla="*/ 12215447 w 12216575"/>
              <a:gd name="connsiteY2" fmla="*/ 5958375 h 5958375"/>
              <a:gd name="connsiteX3" fmla="*/ 11723 w 12216575"/>
              <a:gd name="connsiteY3" fmla="*/ 4188192 h 5958375"/>
              <a:gd name="connsiteX4" fmla="*/ 0 w 12216575"/>
              <a:gd name="connsiteY4" fmla="*/ 0 h 5958375"/>
              <a:gd name="connsiteX0" fmla="*/ 0 w 12216575"/>
              <a:gd name="connsiteY0" fmla="*/ 0 h 5958375"/>
              <a:gd name="connsiteX1" fmla="*/ 12215447 w 12216575"/>
              <a:gd name="connsiteY1" fmla="*/ 11723 h 5958375"/>
              <a:gd name="connsiteX2" fmla="*/ 12215447 w 12216575"/>
              <a:gd name="connsiteY2" fmla="*/ 5958375 h 5958375"/>
              <a:gd name="connsiteX3" fmla="*/ 11723 w 12216575"/>
              <a:gd name="connsiteY3" fmla="*/ 4188192 h 5958375"/>
              <a:gd name="connsiteX4" fmla="*/ 0 w 12216575"/>
              <a:gd name="connsiteY4" fmla="*/ 0 h 5958375"/>
              <a:gd name="connsiteX0" fmla="*/ 0 w 12216575"/>
              <a:gd name="connsiteY0" fmla="*/ 0 h 5958375"/>
              <a:gd name="connsiteX1" fmla="*/ 12215447 w 12216575"/>
              <a:gd name="connsiteY1" fmla="*/ 11723 h 5958375"/>
              <a:gd name="connsiteX2" fmla="*/ 12215447 w 12216575"/>
              <a:gd name="connsiteY2" fmla="*/ 5958375 h 5958375"/>
              <a:gd name="connsiteX3" fmla="*/ 11723 w 12216575"/>
              <a:gd name="connsiteY3" fmla="*/ 4188192 h 5958375"/>
              <a:gd name="connsiteX4" fmla="*/ 0 w 12216575"/>
              <a:gd name="connsiteY4" fmla="*/ 0 h 5958375"/>
              <a:gd name="connsiteX0" fmla="*/ 0 w 12216575"/>
              <a:gd name="connsiteY0" fmla="*/ 0 h 6228006"/>
              <a:gd name="connsiteX1" fmla="*/ 12215447 w 12216575"/>
              <a:gd name="connsiteY1" fmla="*/ 11723 h 6228006"/>
              <a:gd name="connsiteX2" fmla="*/ 12215447 w 12216575"/>
              <a:gd name="connsiteY2" fmla="*/ 6228006 h 6228006"/>
              <a:gd name="connsiteX3" fmla="*/ 11723 w 12216575"/>
              <a:gd name="connsiteY3" fmla="*/ 4188192 h 6228006"/>
              <a:gd name="connsiteX4" fmla="*/ 0 w 12216575"/>
              <a:gd name="connsiteY4" fmla="*/ 0 h 6228006"/>
              <a:gd name="connsiteX0" fmla="*/ 0 w 12216575"/>
              <a:gd name="connsiteY0" fmla="*/ 0 h 6228006"/>
              <a:gd name="connsiteX1" fmla="*/ 12215447 w 12216575"/>
              <a:gd name="connsiteY1" fmla="*/ 11723 h 6228006"/>
              <a:gd name="connsiteX2" fmla="*/ 12215447 w 12216575"/>
              <a:gd name="connsiteY2" fmla="*/ 6228006 h 6228006"/>
              <a:gd name="connsiteX3" fmla="*/ 11723 w 12216575"/>
              <a:gd name="connsiteY3" fmla="*/ 4188192 h 6228006"/>
              <a:gd name="connsiteX4" fmla="*/ 0 w 12216575"/>
              <a:gd name="connsiteY4" fmla="*/ 0 h 6228006"/>
              <a:gd name="connsiteX0" fmla="*/ 0 w 12216575"/>
              <a:gd name="connsiteY0" fmla="*/ 0 h 6228006"/>
              <a:gd name="connsiteX1" fmla="*/ 12215447 w 12216575"/>
              <a:gd name="connsiteY1" fmla="*/ 11723 h 6228006"/>
              <a:gd name="connsiteX2" fmla="*/ 12215447 w 12216575"/>
              <a:gd name="connsiteY2" fmla="*/ 6228006 h 6228006"/>
              <a:gd name="connsiteX3" fmla="*/ 11723 w 12216575"/>
              <a:gd name="connsiteY3" fmla="*/ 4188192 h 6228006"/>
              <a:gd name="connsiteX4" fmla="*/ 0 w 12216575"/>
              <a:gd name="connsiteY4" fmla="*/ 0 h 622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575" h="6228006">
                <a:moveTo>
                  <a:pt x="0" y="0"/>
                </a:moveTo>
                <a:lnTo>
                  <a:pt x="12215447" y="11723"/>
                </a:lnTo>
                <a:cubicBezTo>
                  <a:pt x="12211539" y="1657879"/>
                  <a:pt x="12219355" y="4581850"/>
                  <a:pt x="12215447" y="6228006"/>
                </a:cubicBezTo>
                <a:cubicBezTo>
                  <a:pt x="6322646" y="5747360"/>
                  <a:pt x="2739292" y="5360501"/>
                  <a:pt x="11723" y="4188192"/>
                </a:cubicBezTo>
                <a:cubicBezTo>
                  <a:pt x="7815" y="3136005"/>
                  <a:pt x="3908" y="1052187"/>
                  <a:pt x="0" y="0"/>
                </a:cubicBezTo>
                <a:close/>
              </a:path>
            </a:pathLst>
          </a:custGeom>
          <a:gradFill>
            <a:gsLst>
              <a:gs pos="0">
                <a:srgbClr val="172D71"/>
              </a:gs>
              <a:gs pos="54000">
                <a:srgbClr val="005493"/>
              </a:gs>
              <a:gs pos="100000">
                <a:srgbClr val="005493"/>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gradFill>
                <a:gsLst>
                  <a:gs pos="0">
                    <a:schemeClr val="tx2"/>
                  </a:gs>
                  <a:gs pos="34000">
                    <a:schemeClr val="tx2"/>
                  </a:gs>
                  <a:gs pos="100000">
                    <a:schemeClr val="accent3">
                      <a:lumMod val="60000"/>
                      <a:lumOff val="40000"/>
                    </a:schemeClr>
                  </a:gs>
                </a:gsLst>
                <a:lin ang="13500000" scaled="1"/>
              </a:gradFill>
            </a:endParaRPr>
          </a:p>
        </p:txBody>
      </p:sp>
      <p:sp>
        <p:nvSpPr>
          <p:cNvPr id="3" name="Ondertitel 2"/>
          <p:cNvSpPr>
            <a:spLocks noGrp="1"/>
          </p:cNvSpPr>
          <p:nvPr>
            <p:ph type="subTitle" idx="1"/>
          </p:nvPr>
        </p:nvSpPr>
        <p:spPr>
          <a:xfrm>
            <a:off x="1524000" y="3024523"/>
            <a:ext cx="9144000" cy="1002046"/>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p>
        </p:txBody>
      </p:sp>
      <p:cxnSp>
        <p:nvCxnSpPr>
          <p:cNvPr id="13" name="Rechte verbindingslijn 12"/>
          <p:cNvCxnSpPr>
            <a:cxnSpLocks/>
          </p:cNvCxnSpPr>
          <p:nvPr userDrawn="1"/>
        </p:nvCxnSpPr>
        <p:spPr>
          <a:xfrm>
            <a:off x="1025247" y="2823411"/>
            <a:ext cx="10704939" cy="0"/>
          </a:xfrm>
          <a:prstGeom prst="line">
            <a:avLst/>
          </a:prstGeom>
          <a:ln w="38100">
            <a:solidFill>
              <a:srgbClr val="EC870E"/>
            </a:solidFill>
          </a:ln>
        </p:spPr>
        <p:style>
          <a:lnRef idx="1">
            <a:schemeClr val="accent1"/>
          </a:lnRef>
          <a:fillRef idx="0">
            <a:schemeClr val="accent1"/>
          </a:fillRef>
          <a:effectRef idx="0">
            <a:schemeClr val="accent1"/>
          </a:effectRef>
          <a:fontRef idx="minor">
            <a:schemeClr val="tx1"/>
          </a:fontRef>
        </p:style>
      </p:cxnSp>
      <p:pic>
        <p:nvPicPr>
          <p:cNvPr id="4" name="Afbeelding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9852" y="4941323"/>
            <a:ext cx="7022606" cy="1530099"/>
          </a:xfrm>
          <a:prstGeom prst="rect">
            <a:avLst/>
          </a:prstGeom>
        </p:spPr>
      </p:pic>
    </p:spTree>
    <p:extLst>
      <p:ext uri="{BB962C8B-B14F-4D97-AF65-F5344CB8AC3E}">
        <p14:creationId xmlns:p14="http://schemas.microsoft.com/office/powerpoint/2010/main" val="4066564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screen">
            <a:extLst>
              <a:ext uri="{28A0092B-C50C-407E-A947-70E740481C1C}">
                <a14:useLocalDpi xmlns:a14="http://schemas.microsoft.com/office/drawing/2010/main"/>
              </a:ext>
            </a:extLst>
          </a:blip>
          <a:stretch>
            <a:fillRect/>
          </a:stretch>
        </p:blipFill>
        <p:spPr>
          <a:xfrm>
            <a:off x="0" y="0"/>
            <a:ext cx="12191999" cy="5775897"/>
          </a:xfrm>
          <a:prstGeom prst="rect">
            <a:avLst/>
          </a:prstGeom>
        </p:spPr>
      </p:pic>
      <p:sp>
        <p:nvSpPr>
          <p:cNvPr id="17" name="bg object 17"/>
          <p:cNvSpPr/>
          <p:nvPr/>
        </p:nvSpPr>
        <p:spPr>
          <a:xfrm>
            <a:off x="0" y="1476391"/>
            <a:ext cx="12192000" cy="4299585"/>
          </a:xfrm>
          <a:custGeom>
            <a:avLst/>
            <a:gdLst/>
            <a:ahLst/>
            <a:cxnLst/>
            <a:rect l="l" t="t" r="r" b="b"/>
            <a:pathLst>
              <a:path w="12192000" h="4299585">
                <a:moveTo>
                  <a:pt x="12191999" y="4299506"/>
                </a:moveTo>
                <a:lnTo>
                  <a:pt x="12117028" y="4293747"/>
                </a:lnTo>
                <a:lnTo>
                  <a:pt x="12029194" y="4286985"/>
                </a:lnTo>
                <a:lnTo>
                  <a:pt x="11941704" y="4280235"/>
                </a:lnTo>
                <a:lnTo>
                  <a:pt x="11854557" y="4273497"/>
                </a:lnTo>
                <a:lnTo>
                  <a:pt x="11767752" y="4266769"/>
                </a:lnTo>
                <a:lnTo>
                  <a:pt x="11681288" y="4260052"/>
                </a:lnTo>
                <a:lnTo>
                  <a:pt x="11595164" y="4253344"/>
                </a:lnTo>
                <a:lnTo>
                  <a:pt x="11509378" y="4246645"/>
                </a:lnTo>
                <a:lnTo>
                  <a:pt x="11423930" y="4239954"/>
                </a:lnTo>
                <a:lnTo>
                  <a:pt x="11338818" y="4233271"/>
                </a:lnTo>
                <a:lnTo>
                  <a:pt x="11254041" y="4226594"/>
                </a:lnTo>
                <a:lnTo>
                  <a:pt x="11169599" y="4219925"/>
                </a:lnTo>
                <a:lnTo>
                  <a:pt x="11085490" y="4213261"/>
                </a:lnTo>
                <a:lnTo>
                  <a:pt x="11001713" y="4206602"/>
                </a:lnTo>
                <a:lnTo>
                  <a:pt x="10918267" y="4199948"/>
                </a:lnTo>
                <a:lnTo>
                  <a:pt x="10835151" y="4193297"/>
                </a:lnTo>
                <a:lnTo>
                  <a:pt x="10752364" y="4186650"/>
                </a:lnTo>
                <a:lnTo>
                  <a:pt x="10669905" y="4180006"/>
                </a:lnTo>
                <a:lnTo>
                  <a:pt x="10587772" y="4173364"/>
                </a:lnTo>
                <a:lnTo>
                  <a:pt x="10505965" y="4166723"/>
                </a:lnTo>
                <a:lnTo>
                  <a:pt x="10424482" y="4160083"/>
                </a:lnTo>
                <a:lnTo>
                  <a:pt x="10343322" y="4153443"/>
                </a:lnTo>
                <a:lnTo>
                  <a:pt x="10262485" y="4146803"/>
                </a:lnTo>
                <a:lnTo>
                  <a:pt x="10181969" y="4140162"/>
                </a:lnTo>
                <a:lnTo>
                  <a:pt x="10101773" y="4133519"/>
                </a:lnTo>
                <a:lnTo>
                  <a:pt x="10021896" y="4126874"/>
                </a:lnTo>
                <a:lnTo>
                  <a:pt x="9942337" y="4120226"/>
                </a:lnTo>
                <a:lnTo>
                  <a:pt x="9863095" y="4113574"/>
                </a:lnTo>
                <a:lnTo>
                  <a:pt x="9784169" y="4106919"/>
                </a:lnTo>
                <a:lnTo>
                  <a:pt x="9705557" y="4100258"/>
                </a:lnTo>
                <a:lnTo>
                  <a:pt x="9627259" y="4093592"/>
                </a:lnTo>
                <a:lnTo>
                  <a:pt x="9549273" y="4086920"/>
                </a:lnTo>
                <a:lnTo>
                  <a:pt x="9471599" y="4080242"/>
                </a:lnTo>
                <a:lnTo>
                  <a:pt x="9394235" y="4073556"/>
                </a:lnTo>
                <a:lnTo>
                  <a:pt x="9317180" y="4066863"/>
                </a:lnTo>
                <a:lnTo>
                  <a:pt x="9240434" y="4060161"/>
                </a:lnTo>
                <a:lnTo>
                  <a:pt x="9163994" y="4053450"/>
                </a:lnTo>
                <a:lnTo>
                  <a:pt x="9087860" y="4046729"/>
                </a:lnTo>
                <a:lnTo>
                  <a:pt x="9012031" y="4039998"/>
                </a:lnTo>
                <a:lnTo>
                  <a:pt x="8936506" y="4033256"/>
                </a:lnTo>
                <a:lnTo>
                  <a:pt x="8861284" y="4026502"/>
                </a:lnTo>
                <a:lnTo>
                  <a:pt x="8786363" y="4019736"/>
                </a:lnTo>
                <a:lnTo>
                  <a:pt x="8711742" y="4012957"/>
                </a:lnTo>
                <a:lnTo>
                  <a:pt x="8637421" y="4006165"/>
                </a:lnTo>
                <a:lnTo>
                  <a:pt x="8563399" y="3999359"/>
                </a:lnTo>
                <a:lnTo>
                  <a:pt x="8489673" y="3992538"/>
                </a:lnTo>
                <a:lnTo>
                  <a:pt x="8416244" y="3985702"/>
                </a:lnTo>
                <a:lnTo>
                  <a:pt x="8343109" y="3978850"/>
                </a:lnTo>
                <a:lnTo>
                  <a:pt x="8270269" y="3971981"/>
                </a:lnTo>
                <a:lnTo>
                  <a:pt x="8197721" y="3965095"/>
                </a:lnTo>
                <a:lnTo>
                  <a:pt x="8125466" y="3958191"/>
                </a:lnTo>
                <a:lnTo>
                  <a:pt x="8053501" y="3951269"/>
                </a:lnTo>
                <a:lnTo>
                  <a:pt x="7981825" y="3944328"/>
                </a:lnTo>
                <a:lnTo>
                  <a:pt x="7910438" y="3937368"/>
                </a:lnTo>
                <a:lnTo>
                  <a:pt x="7839339" y="3930387"/>
                </a:lnTo>
                <a:lnTo>
                  <a:pt x="7768525" y="3923385"/>
                </a:lnTo>
                <a:lnTo>
                  <a:pt x="7697997" y="3916362"/>
                </a:lnTo>
                <a:lnTo>
                  <a:pt x="7627753" y="3909316"/>
                </a:lnTo>
                <a:lnTo>
                  <a:pt x="7557793" y="3902248"/>
                </a:lnTo>
                <a:lnTo>
                  <a:pt x="7488114" y="3895157"/>
                </a:lnTo>
                <a:lnTo>
                  <a:pt x="7418716" y="3888041"/>
                </a:lnTo>
                <a:lnTo>
                  <a:pt x="7349598" y="3880901"/>
                </a:lnTo>
                <a:lnTo>
                  <a:pt x="7280758" y="3873736"/>
                </a:lnTo>
                <a:lnTo>
                  <a:pt x="7212196" y="3866544"/>
                </a:lnTo>
                <a:lnTo>
                  <a:pt x="7143911" y="3859327"/>
                </a:lnTo>
                <a:lnTo>
                  <a:pt x="7075901" y="3852082"/>
                </a:lnTo>
                <a:lnTo>
                  <a:pt x="7008165" y="3844809"/>
                </a:lnTo>
                <a:lnTo>
                  <a:pt x="6940703" y="3837509"/>
                </a:lnTo>
                <a:lnTo>
                  <a:pt x="6873512" y="3830179"/>
                </a:lnTo>
                <a:lnTo>
                  <a:pt x="6806593" y="3822820"/>
                </a:lnTo>
                <a:lnTo>
                  <a:pt x="6739944" y="3815430"/>
                </a:lnTo>
                <a:lnTo>
                  <a:pt x="6673564" y="3808010"/>
                </a:lnTo>
                <a:lnTo>
                  <a:pt x="6607451" y="3800558"/>
                </a:lnTo>
                <a:lnTo>
                  <a:pt x="6541605" y="3793075"/>
                </a:lnTo>
                <a:lnTo>
                  <a:pt x="6476025" y="3785558"/>
                </a:lnTo>
                <a:lnTo>
                  <a:pt x="6410709" y="3778008"/>
                </a:lnTo>
                <a:lnTo>
                  <a:pt x="6345657" y="3770425"/>
                </a:lnTo>
                <a:lnTo>
                  <a:pt x="6280867" y="3762807"/>
                </a:lnTo>
                <a:lnTo>
                  <a:pt x="6216339" y="3755153"/>
                </a:lnTo>
                <a:lnTo>
                  <a:pt x="6152070" y="3747464"/>
                </a:lnTo>
                <a:lnTo>
                  <a:pt x="6088061" y="3739739"/>
                </a:lnTo>
                <a:lnTo>
                  <a:pt x="6024309" y="3731977"/>
                </a:lnTo>
                <a:lnTo>
                  <a:pt x="5960815" y="3724176"/>
                </a:lnTo>
                <a:lnTo>
                  <a:pt x="5897576" y="3716338"/>
                </a:lnTo>
                <a:lnTo>
                  <a:pt x="5834592" y="3708461"/>
                </a:lnTo>
                <a:lnTo>
                  <a:pt x="5771862" y="3700544"/>
                </a:lnTo>
                <a:lnTo>
                  <a:pt x="5709384" y="3692587"/>
                </a:lnTo>
                <a:lnTo>
                  <a:pt x="5647158" y="3684590"/>
                </a:lnTo>
                <a:lnTo>
                  <a:pt x="5585182" y="3676551"/>
                </a:lnTo>
                <a:lnTo>
                  <a:pt x="5523455" y="3668470"/>
                </a:lnTo>
                <a:lnTo>
                  <a:pt x="5461976" y="3660347"/>
                </a:lnTo>
                <a:lnTo>
                  <a:pt x="5400745" y="3652180"/>
                </a:lnTo>
                <a:lnTo>
                  <a:pt x="5339760" y="3643970"/>
                </a:lnTo>
                <a:lnTo>
                  <a:pt x="5279019" y="3635715"/>
                </a:lnTo>
                <a:lnTo>
                  <a:pt x="5218522" y="3627415"/>
                </a:lnTo>
                <a:lnTo>
                  <a:pt x="5158268" y="3619069"/>
                </a:lnTo>
                <a:lnTo>
                  <a:pt x="5098256" y="3610677"/>
                </a:lnTo>
                <a:lnTo>
                  <a:pt x="5038484" y="3602238"/>
                </a:lnTo>
                <a:lnTo>
                  <a:pt x="4978952" y="3593752"/>
                </a:lnTo>
                <a:lnTo>
                  <a:pt x="4919658" y="3585217"/>
                </a:lnTo>
                <a:lnTo>
                  <a:pt x="4860601" y="3576634"/>
                </a:lnTo>
                <a:lnTo>
                  <a:pt x="4801781" y="3568001"/>
                </a:lnTo>
                <a:lnTo>
                  <a:pt x="4743195" y="3559318"/>
                </a:lnTo>
                <a:lnTo>
                  <a:pt x="4684844" y="3550585"/>
                </a:lnTo>
                <a:lnTo>
                  <a:pt x="4626726" y="3541800"/>
                </a:lnTo>
                <a:lnTo>
                  <a:pt x="4568839" y="3532963"/>
                </a:lnTo>
                <a:lnTo>
                  <a:pt x="4511183" y="3524074"/>
                </a:lnTo>
                <a:lnTo>
                  <a:pt x="4453757" y="3515132"/>
                </a:lnTo>
                <a:lnTo>
                  <a:pt x="4396559" y="3506135"/>
                </a:lnTo>
                <a:lnTo>
                  <a:pt x="4339589" y="3497085"/>
                </a:lnTo>
                <a:lnTo>
                  <a:pt x="4282846" y="3487980"/>
                </a:lnTo>
                <a:lnTo>
                  <a:pt x="4226327" y="3478819"/>
                </a:lnTo>
                <a:lnTo>
                  <a:pt x="4170033" y="3469601"/>
                </a:lnTo>
                <a:lnTo>
                  <a:pt x="4113962" y="3460327"/>
                </a:lnTo>
                <a:lnTo>
                  <a:pt x="4058113" y="3450995"/>
                </a:lnTo>
                <a:lnTo>
                  <a:pt x="4002485" y="3441606"/>
                </a:lnTo>
                <a:lnTo>
                  <a:pt x="3947076" y="3432157"/>
                </a:lnTo>
                <a:lnTo>
                  <a:pt x="3891887" y="3422649"/>
                </a:lnTo>
                <a:lnTo>
                  <a:pt x="3836915" y="3413082"/>
                </a:lnTo>
                <a:lnTo>
                  <a:pt x="3782160" y="3403453"/>
                </a:lnTo>
                <a:lnTo>
                  <a:pt x="3727620" y="3393764"/>
                </a:lnTo>
                <a:lnTo>
                  <a:pt x="3673294" y="3384013"/>
                </a:lnTo>
                <a:lnTo>
                  <a:pt x="3619182" y="3374199"/>
                </a:lnTo>
                <a:lnTo>
                  <a:pt x="3565282" y="3364322"/>
                </a:lnTo>
                <a:lnTo>
                  <a:pt x="3511594" y="3354382"/>
                </a:lnTo>
                <a:lnTo>
                  <a:pt x="3458115" y="3344377"/>
                </a:lnTo>
                <a:lnTo>
                  <a:pt x="3404845" y="3334307"/>
                </a:lnTo>
                <a:lnTo>
                  <a:pt x="3351783" y="3324172"/>
                </a:lnTo>
                <a:lnTo>
                  <a:pt x="3298928" y="3313970"/>
                </a:lnTo>
                <a:lnTo>
                  <a:pt x="3246279" y="3303702"/>
                </a:lnTo>
                <a:lnTo>
                  <a:pt x="3193834" y="3293367"/>
                </a:lnTo>
                <a:lnTo>
                  <a:pt x="3141593" y="3282963"/>
                </a:lnTo>
                <a:lnTo>
                  <a:pt x="3089554" y="3272491"/>
                </a:lnTo>
                <a:lnTo>
                  <a:pt x="3037716" y="3261949"/>
                </a:lnTo>
                <a:lnTo>
                  <a:pt x="2986079" y="3251338"/>
                </a:lnTo>
                <a:lnTo>
                  <a:pt x="2934641" y="3240656"/>
                </a:lnTo>
                <a:lnTo>
                  <a:pt x="2883400" y="3229903"/>
                </a:lnTo>
                <a:lnTo>
                  <a:pt x="2832357" y="3219078"/>
                </a:lnTo>
                <a:lnTo>
                  <a:pt x="2781510" y="3208181"/>
                </a:lnTo>
                <a:lnTo>
                  <a:pt x="2730857" y="3197211"/>
                </a:lnTo>
                <a:lnTo>
                  <a:pt x="2680399" y="3186167"/>
                </a:lnTo>
                <a:lnTo>
                  <a:pt x="2630132" y="3175050"/>
                </a:lnTo>
                <a:lnTo>
                  <a:pt x="2580058" y="3163857"/>
                </a:lnTo>
                <a:lnTo>
                  <a:pt x="2530173" y="3152589"/>
                </a:lnTo>
                <a:lnTo>
                  <a:pt x="2480478" y="3141244"/>
                </a:lnTo>
                <a:lnTo>
                  <a:pt x="2430972" y="3129823"/>
                </a:lnTo>
                <a:lnTo>
                  <a:pt x="2381652" y="3118325"/>
                </a:lnTo>
                <a:lnTo>
                  <a:pt x="2332519" y="3106749"/>
                </a:lnTo>
                <a:lnTo>
                  <a:pt x="2283570" y="3095094"/>
                </a:lnTo>
                <a:lnTo>
                  <a:pt x="2234806" y="3083360"/>
                </a:lnTo>
                <a:lnTo>
                  <a:pt x="2186224" y="3071546"/>
                </a:lnTo>
                <a:lnTo>
                  <a:pt x="2137824" y="3059652"/>
                </a:lnTo>
                <a:lnTo>
                  <a:pt x="2089604" y="3047677"/>
                </a:lnTo>
                <a:lnTo>
                  <a:pt x="2041565" y="3035620"/>
                </a:lnTo>
                <a:lnTo>
                  <a:pt x="1993703" y="3023481"/>
                </a:lnTo>
                <a:lnTo>
                  <a:pt x="1946019" y="3011258"/>
                </a:lnTo>
                <a:lnTo>
                  <a:pt x="1898511" y="2998953"/>
                </a:lnTo>
                <a:lnTo>
                  <a:pt x="1851178" y="2986563"/>
                </a:lnTo>
                <a:lnTo>
                  <a:pt x="1804020" y="2974088"/>
                </a:lnTo>
                <a:lnTo>
                  <a:pt x="1757034" y="2961528"/>
                </a:lnTo>
                <a:lnTo>
                  <a:pt x="1710221" y="2948883"/>
                </a:lnTo>
                <a:lnTo>
                  <a:pt x="1663578" y="2936150"/>
                </a:lnTo>
                <a:lnTo>
                  <a:pt x="1617104" y="2923330"/>
                </a:lnTo>
                <a:lnTo>
                  <a:pt x="1570800" y="2910423"/>
                </a:lnTo>
                <a:lnTo>
                  <a:pt x="1524663" y="2897426"/>
                </a:lnTo>
                <a:lnTo>
                  <a:pt x="1478692" y="2884341"/>
                </a:lnTo>
                <a:lnTo>
                  <a:pt x="1432887" y="2871166"/>
                </a:lnTo>
                <a:lnTo>
                  <a:pt x="1387246" y="2857901"/>
                </a:lnTo>
                <a:lnTo>
                  <a:pt x="1341769" y="2844544"/>
                </a:lnTo>
                <a:lnTo>
                  <a:pt x="1296453" y="2831097"/>
                </a:lnTo>
                <a:lnTo>
                  <a:pt x="1251298" y="2817556"/>
                </a:lnTo>
                <a:lnTo>
                  <a:pt x="1206304" y="2803924"/>
                </a:lnTo>
                <a:lnTo>
                  <a:pt x="1161468" y="2790197"/>
                </a:lnTo>
                <a:lnTo>
                  <a:pt x="1116790" y="2776377"/>
                </a:lnTo>
                <a:lnTo>
                  <a:pt x="1072268" y="2762462"/>
                </a:lnTo>
                <a:lnTo>
                  <a:pt x="1027902" y="2748451"/>
                </a:lnTo>
                <a:lnTo>
                  <a:pt x="983691" y="2734345"/>
                </a:lnTo>
                <a:lnTo>
                  <a:pt x="939633" y="2720142"/>
                </a:lnTo>
                <a:lnTo>
                  <a:pt x="895727" y="2705842"/>
                </a:lnTo>
                <a:lnTo>
                  <a:pt x="851972" y="2691444"/>
                </a:lnTo>
                <a:lnTo>
                  <a:pt x="808368" y="2676948"/>
                </a:lnTo>
                <a:lnTo>
                  <a:pt x="764913" y="2662352"/>
                </a:lnTo>
                <a:lnTo>
                  <a:pt x="721605" y="2647657"/>
                </a:lnTo>
                <a:lnTo>
                  <a:pt x="678444" y="2632862"/>
                </a:lnTo>
                <a:lnTo>
                  <a:pt x="635429" y="2617966"/>
                </a:lnTo>
                <a:lnTo>
                  <a:pt x="592559" y="2602968"/>
                </a:lnTo>
                <a:lnTo>
                  <a:pt x="549832" y="2587869"/>
                </a:lnTo>
                <a:lnTo>
                  <a:pt x="507248" y="2572666"/>
                </a:lnTo>
                <a:lnTo>
                  <a:pt x="464805" y="2557360"/>
                </a:lnTo>
                <a:lnTo>
                  <a:pt x="422503" y="2541950"/>
                </a:lnTo>
                <a:lnTo>
                  <a:pt x="380340" y="2526436"/>
                </a:lnTo>
                <a:lnTo>
                  <a:pt x="338314" y="2510816"/>
                </a:lnTo>
                <a:lnTo>
                  <a:pt x="296426" y="2495091"/>
                </a:lnTo>
                <a:lnTo>
                  <a:pt x="254674" y="2479258"/>
                </a:lnTo>
                <a:lnTo>
                  <a:pt x="213057" y="2463319"/>
                </a:lnTo>
                <a:lnTo>
                  <a:pt x="171573" y="2447272"/>
                </a:lnTo>
                <a:lnTo>
                  <a:pt x="130222" y="2431117"/>
                </a:lnTo>
                <a:lnTo>
                  <a:pt x="89003" y="2414853"/>
                </a:lnTo>
                <a:lnTo>
                  <a:pt x="47914" y="2398479"/>
                </a:lnTo>
                <a:lnTo>
                  <a:pt x="6955" y="2381996"/>
                </a:lnTo>
                <a:lnTo>
                  <a:pt x="6805" y="2343455"/>
                </a:lnTo>
                <a:lnTo>
                  <a:pt x="6654" y="2303983"/>
                </a:lnTo>
                <a:lnTo>
                  <a:pt x="6504" y="2263603"/>
                </a:lnTo>
                <a:lnTo>
                  <a:pt x="6354" y="2222339"/>
                </a:lnTo>
                <a:lnTo>
                  <a:pt x="6204" y="2180217"/>
                </a:lnTo>
                <a:lnTo>
                  <a:pt x="6054" y="2137260"/>
                </a:lnTo>
                <a:lnTo>
                  <a:pt x="5903" y="2093494"/>
                </a:lnTo>
                <a:lnTo>
                  <a:pt x="5753" y="2048943"/>
                </a:lnTo>
                <a:lnTo>
                  <a:pt x="5603" y="2003631"/>
                </a:lnTo>
                <a:lnTo>
                  <a:pt x="5453" y="1957583"/>
                </a:lnTo>
                <a:lnTo>
                  <a:pt x="5303" y="1910823"/>
                </a:lnTo>
                <a:lnTo>
                  <a:pt x="5152" y="1863376"/>
                </a:lnTo>
                <a:lnTo>
                  <a:pt x="5002" y="1815267"/>
                </a:lnTo>
                <a:lnTo>
                  <a:pt x="4852" y="1766521"/>
                </a:lnTo>
                <a:lnTo>
                  <a:pt x="4702" y="1717160"/>
                </a:lnTo>
                <a:lnTo>
                  <a:pt x="4552" y="1667211"/>
                </a:lnTo>
                <a:lnTo>
                  <a:pt x="4401" y="1616698"/>
                </a:lnTo>
                <a:lnTo>
                  <a:pt x="4251" y="1565644"/>
                </a:lnTo>
                <a:lnTo>
                  <a:pt x="4101" y="1514076"/>
                </a:lnTo>
                <a:lnTo>
                  <a:pt x="3951" y="1462017"/>
                </a:lnTo>
                <a:lnTo>
                  <a:pt x="3800" y="1409491"/>
                </a:lnTo>
                <a:lnTo>
                  <a:pt x="3650" y="1356524"/>
                </a:lnTo>
                <a:lnTo>
                  <a:pt x="3500" y="1303140"/>
                </a:lnTo>
                <a:lnTo>
                  <a:pt x="3350" y="1249363"/>
                </a:lnTo>
                <a:lnTo>
                  <a:pt x="3199" y="1195219"/>
                </a:lnTo>
                <a:lnTo>
                  <a:pt x="3049" y="1140731"/>
                </a:lnTo>
                <a:lnTo>
                  <a:pt x="2899" y="1085923"/>
                </a:lnTo>
                <a:lnTo>
                  <a:pt x="2749" y="1030822"/>
                </a:lnTo>
                <a:lnTo>
                  <a:pt x="2598" y="975450"/>
                </a:lnTo>
                <a:lnTo>
                  <a:pt x="2448" y="919833"/>
                </a:lnTo>
                <a:lnTo>
                  <a:pt x="2298" y="863996"/>
                </a:lnTo>
                <a:lnTo>
                  <a:pt x="2148" y="807962"/>
                </a:lnTo>
                <a:lnTo>
                  <a:pt x="1997" y="751756"/>
                </a:lnTo>
                <a:lnTo>
                  <a:pt x="1847" y="695403"/>
                </a:lnTo>
                <a:lnTo>
                  <a:pt x="1697" y="638928"/>
                </a:lnTo>
                <a:lnTo>
                  <a:pt x="1547" y="582354"/>
                </a:lnTo>
                <a:lnTo>
                  <a:pt x="1396" y="525707"/>
                </a:lnTo>
                <a:lnTo>
                  <a:pt x="1246" y="469010"/>
                </a:lnTo>
                <a:lnTo>
                  <a:pt x="1096" y="412289"/>
                </a:lnTo>
                <a:lnTo>
                  <a:pt x="946" y="355568"/>
                </a:lnTo>
                <a:lnTo>
                  <a:pt x="795" y="298872"/>
                </a:lnTo>
                <a:lnTo>
                  <a:pt x="645" y="242224"/>
                </a:lnTo>
                <a:lnTo>
                  <a:pt x="495" y="185651"/>
                </a:lnTo>
                <a:lnTo>
                  <a:pt x="345" y="129175"/>
                </a:lnTo>
                <a:lnTo>
                  <a:pt x="194" y="72822"/>
                </a:lnTo>
                <a:lnTo>
                  <a:pt x="44" y="16617"/>
                </a:lnTo>
                <a:lnTo>
                  <a:pt x="0" y="0"/>
                </a:lnTo>
              </a:path>
            </a:pathLst>
          </a:custGeom>
          <a:ln w="12700">
            <a:solidFill>
              <a:srgbClr val="40709B"/>
            </a:solidFill>
          </a:ln>
        </p:spPr>
        <p:txBody>
          <a:bodyPr wrap="square" lIns="0" tIns="0" rIns="0" bIns="0" rtlCol="0"/>
          <a:lstStyle/>
          <a:p>
            <a:endParaRPr/>
          </a:p>
        </p:txBody>
      </p:sp>
      <p:sp>
        <p:nvSpPr>
          <p:cNvPr id="18" name="bg object 18"/>
          <p:cNvSpPr/>
          <p:nvPr/>
        </p:nvSpPr>
        <p:spPr>
          <a:xfrm>
            <a:off x="1524000" y="2819399"/>
            <a:ext cx="9144000" cy="0"/>
          </a:xfrm>
          <a:custGeom>
            <a:avLst/>
            <a:gdLst/>
            <a:ahLst/>
            <a:cxnLst/>
            <a:rect l="l" t="t" r="r" b="b"/>
            <a:pathLst>
              <a:path w="9144000">
                <a:moveTo>
                  <a:pt x="0" y="0"/>
                </a:moveTo>
                <a:lnTo>
                  <a:pt x="9144000" y="0"/>
                </a:lnTo>
              </a:path>
            </a:pathLst>
          </a:custGeom>
          <a:ln w="38100">
            <a:solidFill>
              <a:srgbClr val="EC860D"/>
            </a:solidFill>
          </a:ln>
        </p:spPr>
        <p:txBody>
          <a:bodyPr wrap="square" lIns="0" tIns="0" rIns="0" bIns="0" rtlCol="0"/>
          <a:lstStyle/>
          <a:p>
            <a:endParaRPr/>
          </a:p>
        </p:txBody>
      </p:sp>
      <p:pic>
        <p:nvPicPr>
          <p:cNvPr id="19" name="bg object 19"/>
          <p:cNvPicPr/>
          <p:nvPr/>
        </p:nvPicPr>
        <p:blipFill>
          <a:blip r:embed="rId3" cstate="screen">
            <a:extLst>
              <a:ext uri="{28A0092B-C50C-407E-A947-70E740481C1C}">
                <a14:useLocalDpi xmlns:a14="http://schemas.microsoft.com/office/drawing/2010/main"/>
              </a:ext>
            </a:extLst>
          </a:blip>
          <a:stretch>
            <a:fillRect/>
          </a:stretch>
        </p:blipFill>
        <p:spPr>
          <a:xfrm>
            <a:off x="476250" y="4943475"/>
            <a:ext cx="7029449" cy="1523999"/>
          </a:xfrm>
          <a:prstGeom prst="rect">
            <a:avLst/>
          </a:prstGeom>
        </p:spPr>
      </p:pic>
      <p:sp>
        <p:nvSpPr>
          <p:cNvPr id="2" name="Holder 2"/>
          <p:cNvSpPr>
            <a:spLocks noGrp="1"/>
          </p:cNvSpPr>
          <p:nvPr>
            <p:ph type="title"/>
          </p:nvPr>
        </p:nvSpPr>
        <p:spPr/>
        <p:txBody>
          <a:bodyPr lIns="0" tIns="0" rIns="0" bIns="0"/>
          <a:lstStyle>
            <a:lvl1pPr>
              <a:defRPr sz="6000" b="1" i="0">
                <a:solidFill>
                  <a:srgbClr val="ED7C3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2518921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eldia">
    <p:spTree>
      <p:nvGrpSpPr>
        <p:cNvPr id="1" name=""/>
        <p:cNvGrpSpPr/>
        <p:nvPr/>
      </p:nvGrpSpPr>
      <p:grpSpPr>
        <a:xfrm>
          <a:off x="0" y="0"/>
          <a:ext cx="0" cy="0"/>
          <a:chOff x="0" y="0"/>
          <a:chExt cx="0" cy="0"/>
        </a:xfrm>
      </p:grpSpPr>
      <p:sp>
        <p:nvSpPr>
          <p:cNvPr id="7" name="Rechthoek 3"/>
          <p:cNvSpPr/>
          <p:nvPr userDrawn="1"/>
        </p:nvSpPr>
        <p:spPr>
          <a:xfrm>
            <a:off x="-12288" y="-66675"/>
            <a:ext cx="12216575" cy="5834429"/>
          </a:xfrm>
          <a:custGeom>
            <a:avLst/>
            <a:gdLst>
              <a:gd name="connsiteX0" fmla="*/ 0 w 11875478"/>
              <a:gd name="connsiteY0" fmla="*/ 0 h 3602037"/>
              <a:gd name="connsiteX1" fmla="*/ 11875478 w 11875478"/>
              <a:gd name="connsiteY1" fmla="*/ 0 h 3602037"/>
              <a:gd name="connsiteX2" fmla="*/ 11875478 w 11875478"/>
              <a:gd name="connsiteY2" fmla="*/ 3602037 h 3602037"/>
              <a:gd name="connsiteX3" fmla="*/ 0 w 11875478"/>
              <a:gd name="connsiteY3" fmla="*/ 3602037 h 3602037"/>
              <a:gd name="connsiteX4" fmla="*/ 0 w 11875478"/>
              <a:gd name="connsiteY4" fmla="*/ 0 h 3602037"/>
              <a:gd name="connsiteX0" fmla="*/ 328246 w 12203724"/>
              <a:gd name="connsiteY0" fmla="*/ 0 h 3602037"/>
              <a:gd name="connsiteX1" fmla="*/ 12203724 w 12203724"/>
              <a:gd name="connsiteY1" fmla="*/ 0 h 3602037"/>
              <a:gd name="connsiteX2" fmla="*/ 12203724 w 12203724"/>
              <a:gd name="connsiteY2" fmla="*/ 3602037 h 3602037"/>
              <a:gd name="connsiteX3" fmla="*/ 0 w 12203724"/>
              <a:gd name="connsiteY3" fmla="*/ 3144837 h 3602037"/>
              <a:gd name="connsiteX4" fmla="*/ 328246 w 12203724"/>
              <a:gd name="connsiteY4" fmla="*/ 0 h 3602037"/>
              <a:gd name="connsiteX0" fmla="*/ 0 w 12215447"/>
              <a:gd name="connsiteY0" fmla="*/ 0 h 3613760"/>
              <a:gd name="connsiteX1" fmla="*/ 12215447 w 12215447"/>
              <a:gd name="connsiteY1" fmla="*/ 11723 h 3613760"/>
              <a:gd name="connsiteX2" fmla="*/ 12215447 w 12215447"/>
              <a:gd name="connsiteY2" fmla="*/ 3613760 h 3613760"/>
              <a:gd name="connsiteX3" fmla="*/ 11723 w 12215447"/>
              <a:gd name="connsiteY3" fmla="*/ 3156560 h 3613760"/>
              <a:gd name="connsiteX4" fmla="*/ 0 w 12215447"/>
              <a:gd name="connsiteY4" fmla="*/ 0 h 3613760"/>
              <a:gd name="connsiteX0" fmla="*/ 0 w 12215447"/>
              <a:gd name="connsiteY0" fmla="*/ 0 h 4950190"/>
              <a:gd name="connsiteX1" fmla="*/ 12215447 w 12215447"/>
              <a:gd name="connsiteY1" fmla="*/ 11723 h 4950190"/>
              <a:gd name="connsiteX2" fmla="*/ 12203724 w 12215447"/>
              <a:gd name="connsiteY2" fmla="*/ 4950190 h 4950190"/>
              <a:gd name="connsiteX3" fmla="*/ 11723 w 12215447"/>
              <a:gd name="connsiteY3" fmla="*/ 3156560 h 4950190"/>
              <a:gd name="connsiteX4" fmla="*/ 0 w 12215447"/>
              <a:gd name="connsiteY4" fmla="*/ 0 h 4950190"/>
              <a:gd name="connsiteX0" fmla="*/ 0 w 12215447"/>
              <a:gd name="connsiteY0" fmla="*/ 0 h 4950190"/>
              <a:gd name="connsiteX1" fmla="*/ 12215447 w 12215447"/>
              <a:gd name="connsiteY1" fmla="*/ 11723 h 4950190"/>
              <a:gd name="connsiteX2" fmla="*/ 12203724 w 12215447"/>
              <a:gd name="connsiteY2" fmla="*/ 4950190 h 4950190"/>
              <a:gd name="connsiteX3" fmla="*/ 11723 w 12215447"/>
              <a:gd name="connsiteY3" fmla="*/ 3156560 h 4950190"/>
              <a:gd name="connsiteX4" fmla="*/ 0 w 12215447"/>
              <a:gd name="connsiteY4" fmla="*/ 0 h 4950190"/>
              <a:gd name="connsiteX0" fmla="*/ 0 w 12215447"/>
              <a:gd name="connsiteY0" fmla="*/ 0 h 4950190"/>
              <a:gd name="connsiteX1" fmla="*/ 12215447 w 12215447"/>
              <a:gd name="connsiteY1" fmla="*/ 11723 h 4950190"/>
              <a:gd name="connsiteX2" fmla="*/ 12203724 w 12215447"/>
              <a:gd name="connsiteY2" fmla="*/ 4950190 h 4950190"/>
              <a:gd name="connsiteX3" fmla="*/ 11723 w 12215447"/>
              <a:gd name="connsiteY3" fmla="*/ 3156560 h 4950190"/>
              <a:gd name="connsiteX4" fmla="*/ 0 w 12215447"/>
              <a:gd name="connsiteY4" fmla="*/ 0 h 4950190"/>
              <a:gd name="connsiteX0" fmla="*/ 23784 w 12239231"/>
              <a:gd name="connsiteY0" fmla="*/ 0 h 4950190"/>
              <a:gd name="connsiteX1" fmla="*/ 12239231 w 12239231"/>
              <a:gd name="connsiteY1" fmla="*/ 11723 h 4950190"/>
              <a:gd name="connsiteX2" fmla="*/ 12227508 w 12239231"/>
              <a:gd name="connsiteY2" fmla="*/ 4950190 h 4950190"/>
              <a:gd name="connsiteX3" fmla="*/ 338 w 12239231"/>
              <a:gd name="connsiteY3" fmla="*/ 4188191 h 4950190"/>
              <a:gd name="connsiteX4" fmla="*/ 23784 w 12239231"/>
              <a:gd name="connsiteY4" fmla="*/ 0 h 4950190"/>
              <a:gd name="connsiteX0" fmla="*/ 0 w 12215447"/>
              <a:gd name="connsiteY0" fmla="*/ 0 h 4950190"/>
              <a:gd name="connsiteX1" fmla="*/ 12215447 w 12215447"/>
              <a:gd name="connsiteY1" fmla="*/ 11723 h 4950190"/>
              <a:gd name="connsiteX2" fmla="*/ 12203724 w 12215447"/>
              <a:gd name="connsiteY2" fmla="*/ 4950190 h 4950190"/>
              <a:gd name="connsiteX3" fmla="*/ 11723 w 12215447"/>
              <a:gd name="connsiteY3" fmla="*/ 4539884 h 4950190"/>
              <a:gd name="connsiteX4" fmla="*/ 0 w 12215447"/>
              <a:gd name="connsiteY4" fmla="*/ 0 h 4950190"/>
              <a:gd name="connsiteX0" fmla="*/ 0 w 12216575"/>
              <a:gd name="connsiteY0" fmla="*/ 0 h 5958375"/>
              <a:gd name="connsiteX1" fmla="*/ 12215447 w 12216575"/>
              <a:gd name="connsiteY1" fmla="*/ 11723 h 5958375"/>
              <a:gd name="connsiteX2" fmla="*/ 12215447 w 12216575"/>
              <a:gd name="connsiteY2" fmla="*/ 5958375 h 5958375"/>
              <a:gd name="connsiteX3" fmla="*/ 11723 w 12216575"/>
              <a:gd name="connsiteY3" fmla="*/ 4539884 h 5958375"/>
              <a:gd name="connsiteX4" fmla="*/ 0 w 12216575"/>
              <a:gd name="connsiteY4" fmla="*/ 0 h 5958375"/>
              <a:gd name="connsiteX0" fmla="*/ 0 w 12216575"/>
              <a:gd name="connsiteY0" fmla="*/ 0 h 5958375"/>
              <a:gd name="connsiteX1" fmla="*/ 12215447 w 12216575"/>
              <a:gd name="connsiteY1" fmla="*/ 11723 h 5958375"/>
              <a:gd name="connsiteX2" fmla="*/ 12215447 w 12216575"/>
              <a:gd name="connsiteY2" fmla="*/ 5958375 h 5958375"/>
              <a:gd name="connsiteX3" fmla="*/ 11723 w 12216575"/>
              <a:gd name="connsiteY3" fmla="*/ 4188192 h 5958375"/>
              <a:gd name="connsiteX4" fmla="*/ 0 w 12216575"/>
              <a:gd name="connsiteY4" fmla="*/ 0 h 5958375"/>
              <a:gd name="connsiteX0" fmla="*/ 0 w 12216575"/>
              <a:gd name="connsiteY0" fmla="*/ 0 h 5958375"/>
              <a:gd name="connsiteX1" fmla="*/ 12215447 w 12216575"/>
              <a:gd name="connsiteY1" fmla="*/ 11723 h 5958375"/>
              <a:gd name="connsiteX2" fmla="*/ 12215447 w 12216575"/>
              <a:gd name="connsiteY2" fmla="*/ 5958375 h 5958375"/>
              <a:gd name="connsiteX3" fmla="*/ 11723 w 12216575"/>
              <a:gd name="connsiteY3" fmla="*/ 4188192 h 5958375"/>
              <a:gd name="connsiteX4" fmla="*/ 0 w 12216575"/>
              <a:gd name="connsiteY4" fmla="*/ 0 h 5958375"/>
              <a:gd name="connsiteX0" fmla="*/ 0 w 12216575"/>
              <a:gd name="connsiteY0" fmla="*/ 0 h 5958375"/>
              <a:gd name="connsiteX1" fmla="*/ 12215447 w 12216575"/>
              <a:gd name="connsiteY1" fmla="*/ 11723 h 5958375"/>
              <a:gd name="connsiteX2" fmla="*/ 12215447 w 12216575"/>
              <a:gd name="connsiteY2" fmla="*/ 5958375 h 5958375"/>
              <a:gd name="connsiteX3" fmla="*/ 11723 w 12216575"/>
              <a:gd name="connsiteY3" fmla="*/ 4188192 h 5958375"/>
              <a:gd name="connsiteX4" fmla="*/ 0 w 12216575"/>
              <a:gd name="connsiteY4" fmla="*/ 0 h 5958375"/>
              <a:gd name="connsiteX0" fmla="*/ 0 w 12216575"/>
              <a:gd name="connsiteY0" fmla="*/ 0 h 6228006"/>
              <a:gd name="connsiteX1" fmla="*/ 12215447 w 12216575"/>
              <a:gd name="connsiteY1" fmla="*/ 11723 h 6228006"/>
              <a:gd name="connsiteX2" fmla="*/ 12215447 w 12216575"/>
              <a:gd name="connsiteY2" fmla="*/ 6228006 h 6228006"/>
              <a:gd name="connsiteX3" fmla="*/ 11723 w 12216575"/>
              <a:gd name="connsiteY3" fmla="*/ 4188192 h 6228006"/>
              <a:gd name="connsiteX4" fmla="*/ 0 w 12216575"/>
              <a:gd name="connsiteY4" fmla="*/ 0 h 6228006"/>
              <a:gd name="connsiteX0" fmla="*/ 0 w 12216575"/>
              <a:gd name="connsiteY0" fmla="*/ 0 h 6228006"/>
              <a:gd name="connsiteX1" fmla="*/ 12215447 w 12216575"/>
              <a:gd name="connsiteY1" fmla="*/ 11723 h 6228006"/>
              <a:gd name="connsiteX2" fmla="*/ 12215447 w 12216575"/>
              <a:gd name="connsiteY2" fmla="*/ 6228006 h 6228006"/>
              <a:gd name="connsiteX3" fmla="*/ 11723 w 12216575"/>
              <a:gd name="connsiteY3" fmla="*/ 4188192 h 6228006"/>
              <a:gd name="connsiteX4" fmla="*/ 0 w 12216575"/>
              <a:gd name="connsiteY4" fmla="*/ 0 h 6228006"/>
              <a:gd name="connsiteX0" fmla="*/ 0 w 12216575"/>
              <a:gd name="connsiteY0" fmla="*/ 0 h 6228006"/>
              <a:gd name="connsiteX1" fmla="*/ 12215447 w 12216575"/>
              <a:gd name="connsiteY1" fmla="*/ 11723 h 6228006"/>
              <a:gd name="connsiteX2" fmla="*/ 12215447 w 12216575"/>
              <a:gd name="connsiteY2" fmla="*/ 6228006 h 6228006"/>
              <a:gd name="connsiteX3" fmla="*/ 11723 w 12216575"/>
              <a:gd name="connsiteY3" fmla="*/ 4188192 h 6228006"/>
              <a:gd name="connsiteX4" fmla="*/ 0 w 12216575"/>
              <a:gd name="connsiteY4" fmla="*/ 0 h 622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575" h="6228006">
                <a:moveTo>
                  <a:pt x="0" y="0"/>
                </a:moveTo>
                <a:lnTo>
                  <a:pt x="12215447" y="11723"/>
                </a:lnTo>
                <a:cubicBezTo>
                  <a:pt x="12211539" y="1657879"/>
                  <a:pt x="12219355" y="4581850"/>
                  <a:pt x="12215447" y="6228006"/>
                </a:cubicBezTo>
                <a:cubicBezTo>
                  <a:pt x="6322646" y="5747360"/>
                  <a:pt x="2739292" y="5360501"/>
                  <a:pt x="11723" y="4188192"/>
                </a:cubicBezTo>
                <a:cubicBezTo>
                  <a:pt x="7815" y="3136005"/>
                  <a:pt x="3908" y="1052187"/>
                  <a:pt x="0" y="0"/>
                </a:cubicBezTo>
                <a:close/>
              </a:path>
            </a:pathLst>
          </a:custGeom>
          <a:gradFill>
            <a:gsLst>
              <a:gs pos="0">
                <a:srgbClr val="172D71"/>
              </a:gs>
              <a:gs pos="54000">
                <a:srgbClr val="005493"/>
              </a:gs>
              <a:gs pos="100000">
                <a:srgbClr val="005493"/>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gradFill>
                <a:gsLst>
                  <a:gs pos="0">
                    <a:schemeClr val="tx2"/>
                  </a:gs>
                  <a:gs pos="34000">
                    <a:schemeClr val="tx2"/>
                  </a:gs>
                  <a:gs pos="100000">
                    <a:schemeClr val="accent3">
                      <a:lumMod val="60000"/>
                      <a:lumOff val="40000"/>
                    </a:schemeClr>
                  </a:gs>
                </a:gsLst>
                <a:lin ang="13500000" scaled="1"/>
              </a:gradFill>
            </a:endParaRPr>
          </a:p>
        </p:txBody>
      </p:sp>
      <p:sp>
        <p:nvSpPr>
          <p:cNvPr id="2" name="Titel 1"/>
          <p:cNvSpPr>
            <a:spLocks noGrp="1"/>
          </p:cNvSpPr>
          <p:nvPr>
            <p:ph type="ctrTitle"/>
          </p:nvPr>
        </p:nvSpPr>
        <p:spPr>
          <a:xfrm>
            <a:off x="1524000" y="1122363"/>
            <a:ext cx="9144000" cy="1572711"/>
          </a:xfrm>
        </p:spPr>
        <p:txBody>
          <a:bodyPr anchor="b"/>
          <a:lstStyle>
            <a:lvl1pPr algn="l">
              <a:defRPr sz="6000" b="1">
                <a:solidFill>
                  <a:schemeClr val="bg1"/>
                </a:solidFill>
                <a:latin typeface="+mn-lt"/>
              </a:defRPr>
            </a:lvl1pPr>
          </a:lstStyle>
          <a:p>
            <a:r>
              <a:rPr lang="nl-NL" dirty="0"/>
              <a:t>Klik om de stijl te bewerken</a:t>
            </a:r>
          </a:p>
        </p:txBody>
      </p:sp>
      <p:sp>
        <p:nvSpPr>
          <p:cNvPr id="3" name="Ondertitel 2"/>
          <p:cNvSpPr>
            <a:spLocks noGrp="1"/>
          </p:cNvSpPr>
          <p:nvPr>
            <p:ph type="subTitle" idx="1"/>
          </p:nvPr>
        </p:nvSpPr>
        <p:spPr>
          <a:xfrm>
            <a:off x="1524000" y="3024523"/>
            <a:ext cx="9144000" cy="1002046"/>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p>
        </p:txBody>
      </p:sp>
      <p:cxnSp>
        <p:nvCxnSpPr>
          <p:cNvPr id="13" name="Rechte verbindingslijn 12"/>
          <p:cNvCxnSpPr/>
          <p:nvPr userDrawn="1"/>
        </p:nvCxnSpPr>
        <p:spPr>
          <a:xfrm>
            <a:off x="1524000" y="2823411"/>
            <a:ext cx="9144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Afbeelding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9852" y="4941323"/>
            <a:ext cx="7022606" cy="1530099"/>
          </a:xfrm>
          <a:prstGeom prst="rect">
            <a:avLst/>
          </a:prstGeom>
        </p:spPr>
      </p:pic>
    </p:spTree>
    <p:extLst>
      <p:ext uri="{BB962C8B-B14F-4D97-AF65-F5344CB8AC3E}">
        <p14:creationId xmlns:p14="http://schemas.microsoft.com/office/powerpoint/2010/main" val="3189039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38200" y="1520300"/>
            <a:ext cx="10515600" cy="4656663"/>
          </a:xfrm>
        </p:spPr>
        <p:txBody>
          <a:bodyPr>
            <a:normAutofit/>
          </a:bodyPr>
          <a:lstStyle>
            <a:lvl1pPr>
              <a:defRPr sz="3200">
                <a:solidFill>
                  <a:srgbClr val="003A81"/>
                </a:solidFill>
              </a:defRPr>
            </a:lvl1pPr>
            <a:lvl2pPr>
              <a:defRPr sz="2800">
                <a:solidFill>
                  <a:srgbClr val="003A81"/>
                </a:solidFill>
              </a:defRPr>
            </a:lvl2pPr>
            <a:lvl3pPr>
              <a:defRPr sz="2400">
                <a:solidFill>
                  <a:srgbClr val="003A81"/>
                </a:solidFill>
              </a:defRPr>
            </a:lvl3pPr>
            <a:lvl4pPr>
              <a:defRPr sz="2000">
                <a:solidFill>
                  <a:srgbClr val="003A81"/>
                </a:solidFill>
              </a:defRPr>
            </a:lvl4pPr>
            <a:lvl5pPr>
              <a:defRPr sz="2000">
                <a:solidFill>
                  <a:srgbClr val="003A81"/>
                </a:solidFill>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7" name="Afbeelding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85658" y="339970"/>
            <a:ext cx="1582615" cy="762000"/>
          </a:xfrm>
          <a:prstGeom prst="rect">
            <a:avLst/>
          </a:prstGeom>
        </p:spPr>
      </p:pic>
      <p:cxnSp>
        <p:nvCxnSpPr>
          <p:cNvPr id="8" name="Rechte verbindingslijn 7"/>
          <p:cNvCxnSpPr/>
          <p:nvPr userDrawn="1"/>
        </p:nvCxnSpPr>
        <p:spPr>
          <a:xfrm>
            <a:off x="820615" y="1242648"/>
            <a:ext cx="10847658" cy="0"/>
          </a:xfrm>
          <a:prstGeom prst="line">
            <a:avLst/>
          </a:prstGeom>
          <a:ln w="25400">
            <a:solidFill>
              <a:srgbClr val="003A81"/>
            </a:solidFill>
          </a:ln>
        </p:spPr>
        <p:style>
          <a:lnRef idx="1">
            <a:schemeClr val="accent1"/>
          </a:lnRef>
          <a:fillRef idx="0">
            <a:schemeClr val="accent1"/>
          </a:fillRef>
          <a:effectRef idx="0">
            <a:schemeClr val="accent1"/>
          </a:effectRef>
          <a:fontRef idx="minor">
            <a:schemeClr val="tx1"/>
          </a:fontRef>
        </p:style>
      </p:cxnSp>
      <p:sp>
        <p:nvSpPr>
          <p:cNvPr id="10" name="Titel 1"/>
          <p:cNvSpPr>
            <a:spLocks noGrp="1"/>
          </p:cNvSpPr>
          <p:nvPr>
            <p:ph type="title"/>
          </p:nvPr>
        </p:nvSpPr>
        <p:spPr>
          <a:xfrm>
            <a:off x="838200" y="288926"/>
            <a:ext cx="9247458" cy="623880"/>
          </a:xfrm>
        </p:spPr>
        <p:txBody>
          <a:bodyPr>
            <a:noAutofit/>
          </a:bodyPr>
          <a:lstStyle>
            <a:lvl1pPr>
              <a:defRPr sz="4000" b="1">
                <a:solidFill>
                  <a:srgbClr val="003A81"/>
                </a:solidFill>
                <a:latin typeface="Calibri" panose="020F0502020204030204" pitchFamily="34" charset="0"/>
                <a:cs typeface="Calibri" panose="020F0502020204030204" pitchFamily="34" charset="0"/>
              </a:defRPr>
            </a:lvl1pPr>
          </a:lstStyle>
          <a:p>
            <a:r>
              <a:rPr lang="nl-NL" dirty="0"/>
              <a:t>Klik om de stijl te bewerken</a:t>
            </a:r>
          </a:p>
        </p:txBody>
      </p:sp>
      <p:sp>
        <p:nvSpPr>
          <p:cNvPr id="5" name="Tijdelijke aanduiding voor tekst 4"/>
          <p:cNvSpPr>
            <a:spLocks noGrp="1"/>
          </p:cNvSpPr>
          <p:nvPr>
            <p:ph type="body" sz="quarter" idx="10"/>
          </p:nvPr>
        </p:nvSpPr>
        <p:spPr>
          <a:xfrm>
            <a:off x="838200" y="838200"/>
            <a:ext cx="9247188" cy="404813"/>
          </a:xfrm>
        </p:spPr>
        <p:txBody>
          <a:bodyPr/>
          <a:lstStyle>
            <a:lvl1pPr marL="0" indent="0" algn="l" defTabSz="914400" rtl="0" eaLnBrk="1" latinLnBrk="0" hangingPunct="1">
              <a:lnSpc>
                <a:spcPct val="90000"/>
              </a:lnSpc>
              <a:spcBef>
                <a:spcPct val="0"/>
              </a:spcBef>
              <a:buNone/>
              <a:defRPr lang="nl-NL" sz="2400" b="0" kern="1200" dirty="0" smtClean="0">
                <a:solidFill>
                  <a:srgbClr val="FF6418"/>
                </a:solidFill>
                <a:latin typeface="Calibri" panose="020F0502020204030204" pitchFamily="34" charset="0"/>
                <a:ea typeface="+mj-ea"/>
                <a:cs typeface="Calibri" panose="020F0502020204030204" pitchFamily="34" charset="0"/>
              </a:defRPr>
            </a:lvl1pPr>
          </a:lstStyle>
          <a:p>
            <a:pPr lvl="0"/>
            <a:r>
              <a:rPr lang="nl-NL" dirty="0"/>
              <a:t>Tekststijl van het model bewerken</a:t>
            </a:r>
          </a:p>
        </p:txBody>
      </p:sp>
    </p:spTree>
    <p:extLst>
      <p:ext uri="{BB962C8B-B14F-4D97-AF65-F5344CB8AC3E}">
        <p14:creationId xmlns:p14="http://schemas.microsoft.com/office/powerpoint/2010/main" val="2834324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838200" y="1514285"/>
            <a:ext cx="5181600" cy="4758178"/>
          </a:xfrm>
        </p:spPr>
        <p:txBody>
          <a:bodyPr>
            <a:normAutofit/>
          </a:bodyPr>
          <a:lstStyle>
            <a:lvl1pPr marL="228600" indent="-228600" algn="l" defTabSz="914400" rtl="0" eaLnBrk="1" latinLnBrk="0" hangingPunct="1">
              <a:lnSpc>
                <a:spcPct val="90000"/>
              </a:lnSpc>
              <a:buFont typeface="Arial" panose="020B0604020202020204" pitchFamily="34" charset="0"/>
              <a:buChar char="•"/>
              <a:defRPr lang="nl-NL" sz="3200" kern="1200" dirty="0" smtClean="0">
                <a:solidFill>
                  <a:srgbClr val="003A81"/>
                </a:solidFill>
                <a:latin typeface="+mn-lt"/>
                <a:ea typeface="+mn-ea"/>
                <a:cs typeface="+mn-cs"/>
              </a:defRPr>
            </a:lvl1pPr>
            <a:lvl2pPr marL="685800" indent="-228600" algn="l" defTabSz="914400" rtl="0" eaLnBrk="1" latinLnBrk="0" hangingPunct="1">
              <a:lnSpc>
                <a:spcPct val="90000"/>
              </a:lnSpc>
              <a:buFont typeface="Arial" panose="020B0604020202020204" pitchFamily="34" charset="0"/>
              <a:buChar char="•"/>
              <a:defRPr lang="nl-NL" sz="2800" kern="1200" dirty="0" smtClean="0">
                <a:solidFill>
                  <a:srgbClr val="003A81"/>
                </a:solidFill>
                <a:latin typeface="+mn-lt"/>
                <a:ea typeface="+mn-ea"/>
                <a:cs typeface="+mn-cs"/>
              </a:defRPr>
            </a:lvl2pPr>
            <a:lvl3pPr marL="1143000" indent="-228600" algn="l" defTabSz="914400" rtl="0" eaLnBrk="1" latinLnBrk="0" hangingPunct="1">
              <a:lnSpc>
                <a:spcPct val="90000"/>
              </a:lnSpc>
              <a:buFont typeface="Arial" panose="020B0604020202020204" pitchFamily="34" charset="0"/>
              <a:buChar char="•"/>
              <a:defRPr lang="nl-NL" sz="2400" kern="1200" dirty="0" smtClean="0">
                <a:solidFill>
                  <a:srgbClr val="003A81"/>
                </a:solidFill>
                <a:latin typeface="+mn-lt"/>
                <a:ea typeface="+mn-ea"/>
                <a:cs typeface="+mn-cs"/>
              </a:defRPr>
            </a:lvl3pPr>
            <a:lvl4pPr marL="1600200" indent="-228600" algn="l" defTabSz="914400" rtl="0" eaLnBrk="1" latinLnBrk="0" hangingPunct="1">
              <a:lnSpc>
                <a:spcPct val="90000"/>
              </a:lnSpc>
              <a:buFont typeface="Arial" panose="020B0604020202020204" pitchFamily="34" charset="0"/>
              <a:buChar char="•"/>
              <a:defRPr lang="nl-NL" sz="2000" kern="1200" dirty="0" smtClean="0">
                <a:solidFill>
                  <a:srgbClr val="003A81"/>
                </a:solidFill>
                <a:latin typeface="+mn-lt"/>
                <a:ea typeface="+mn-ea"/>
                <a:cs typeface="+mn-cs"/>
              </a:defRPr>
            </a:lvl4pPr>
            <a:lvl5pPr marL="2057400" indent="-228600" algn="l" defTabSz="914400" rtl="0" eaLnBrk="1" latinLnBrk="0" hangingPunct="1">
              <a:lnSpc>
                <a:spcPct val="90000"/>
              </a:lnSpc>
              <a:buFont typeface="Arial" panose="020B0604020202020204" pitchFamily="34" charset="0"/>
              <a:buChar char="•"/>
              <a:defRPr lang="nl-NL" sz="2000" kern="1200" dirty="0">
                <a:solidFill>
                  <a:srgbClr val="003A81"/>
                </a:solidFill>
                <a:latin typeface="+mn-lt"/>
                <a:ea typeface="+mn-ea"/>
                <a:cs typeface="+mn-cs"/>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Tijdelijke aanduiding voor inhoud 2"/>
          <p:cNvSpPr>
            <a:spLocks noGrp="1"/>
          </p:cNvSpPr>
          <p:nvPr>
            <p:ph sz="half" idx="10"/>
          </p:nvPr>
        </p:nvSpPr>
        <p:spPr>
          <a:xfrm>
            <a:off x="6189785" y="1520299"/>
            <a:ext cx="5181600" cy="4752163"/>
          </a:xfrm>
        </p:spPr>
        <p:txBody>
          <a:bodyPr>
            <a:normAutofit/>
          </a:bodyPr>
          <a:lstStyle>
            <a:lvl1pPr marL="228600" indent="-228600" algn="l" defTabSz="914400" rtl="0" eaLnBrk="1" latinLnBrk="0" hangingPunct="1">
              <a:lnSpc>
                <a:spcPct val="90000"/>
              </a:lnSpc>
              <a:buFont typeface="Arial" panose="020B0604020202020204" pitchFamily="34" charset="0"/>
              <a:buChar char="•"/>
              <a:defRPr lang="nl-NL" sz="3200" kern="1200" dirty="0" smtClean="0">
                <a:solidFill>
                  <a:srgbClr val="003A81"/>
                </a:solidFill>
                <a:latin typeface="+mn-lt"/>
                <a:ea typeface="+mn-ea"/>
                <a:cs typeface="+mn-cs"/>
              </a:defRPr>
            </a:lvl1pPr>
            <a:lvl2pPr marL="685800" indent="-228600" algn="l" defTabSz="914400" rtl="0" eaLnBrk="1" latinLnBrk="0" hangingPunct="1">
              <a:lnSpc>
                <a:spcPct val="90000"/>
              </a:lnSpc>
              <a:buFont typeface="Arial" panose="020B0604020202020204" pitchFamily="34" charset="0"/>
              <a:buChar char="•"/>
              <a:defRPr lang="nl-NL" sz="2800" kern="1200" dirty="0" smtClean="0">
                <a:solidFill>
                  <a:srgbClr val="003A81"/>
                </a:solidFill>
                <a:latin typeface="+mn-lt"/>
                <a:ea typeface="+mn-ea"/>
                <a:cs typeface="+mn-cs"/>
              </a:defRPr>
            </a:lvl2pPr>
            <a:lvl3pPr marL="1143000" indent="-228600" algn="l" defTabSz="914400" rtl="0" eaLnBrk="1" latinLnBrk="0" hangingPunct="1">
              <a:lnSpc>
                <a:spcPct val="90000"/>
              </a:lnSpc>
              <a:buFont typeface="Arial" panose="020B0604020202020204" pitchFamily="34" charset="0"/>
              <a:buChar char="•"/>
              <a:defRPr lang="nl-NL" sz="2400" kern="1200" dirty="0" smtClean="0">
                <a:solidFill>
                  <a:srgbClr val="003A81"/>
                </a:solidFill>
                <a:latin typeface="+mn-lt"/>
                <a:ea typeface="+mn-ea"/>
                <a:cs typeface="+mn-cs"/>
              </a:defRPr>
            </a:lvl3pPr>
            <a:lvl4pPr marL="1600200" indent="-228600" algn="l" defTabSz="914400" rtl="0" eaLnBrk="1" latinLnBrk="0" hangingPunct="1">
              <a:lnSpc>
                <a:spcPct val="90000"/>
              </a:lnSpc>
              <a:buFont typeface="Arial" panose="020B0604020202020204" pitchFamily="34" charset="0"/>
              <a:buChar char="•"/>
              <a:defRPr lang="nl-NL" sz="2000" kern="1200" dirty="0" smtClean="0">
                <a:solidFill>
                  <a:srgbClr val="003A81"/>
                </a:solidFill>
                <a:latin typeface="+mn-lt"/>
                <a:ea typeface="+mn-ea"/>
                <a:cs typeface="+mn-cs"/>
              </a:defRPr>
            </a:lvl4pPr>
            <a:lvl5pPr marL="2057400" indent="-228600" algn="l" defTabSz="914400" rtl="0" eaLnBrk="1" latinLnBrk="0" hangingPunct="1">
              <a:lnSpc>
                <a:spcPct val="90000"/>
              </a:lnSpc>
              <a:buFont typeface="Arial" panose="020B0604020202020204" pitchFamily="34" charset="0"/>
              <a:buChar char="•"/>
              <a:defRPr lang="nl-NL" sz="2000" kern="1200" dirty="0">
                <a:solidFill>
                  <a:srgbClr val="003A81"/>
                </a:solidFill>
                <a:latin typeface="+mn-lt"/>
                <a:ea typeface="+mn-ea"/>
                <a:cs typeface="+mn-cs"/>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8" name="Afbeelding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85658" y="339970"/>
            <a:ext cx="1582615" cy="762000"/>
          </a:xfrm>
          <a:prstGeom prst="rect">
            <a:avLst/>
          </a:prstGeom>
        </p:spPr>
      </p:pic>
      <p:cxnSp>
        <p:nvCxnSpPr>
          <p:cNvPr id="13" name="Rechte verbindingslijn 12"/>
          <p:cNvCxnSpPr/>
          <p:nvPr userDrawn="1"/>
        </p:nvCxnSpPr>
        <p:spPr>
          <a:xfrm>
            <a:off x="820615" y="1242648"/>
            <a:ext cx="10847658" cy="0"/>
          </a:xfrm>
          <a:prstGeom prst="line">
            <a:avLst/>
          </a:prstGeom>
          <a:ln w="25400">
            <a:solidFill>
              <a:srgbClr val="003A81"/>
            </a:solidFill>
          </a:ln>
        </p:spPr>
        <p:style>
          <a:lnRef idx="1">
            <a:schemeClr val="accent1"/>
          </a:lnRef>
          <a:fillRef idx="0">
            <a:schemeClr val="accent1"/>
          </a:fillRef>
          <a:effectRef idx="0">
            <a:schemeClr val="accent1"/>
          </a:effectRef>
          <a:fontRef idx="minor">
            <a:schemeClr val="tx1"/>
          </a:fontRef>
        </p:style>
      </p:cxnSp>
      <p:sp>
        <p:nvSpPr>
          <p:cNvPr id="11" name="Titel 1"/>
          <p:cNvSpPr>
            <a:spLocks noGrp="1"/>
          </p:cNvSpPr>
          <p:nvPr>
            <p:ph type="title"/>
          </p:nvPr>
        </p:nvSpPr>
        <p:spPr>
          <a:xfrm>
            <a:off x="838200" y="288926"/>
            <a:ext cx="9247458" cy="623880"/>
          </a:xfrm>
        </p:spPr>
        <p:txBody>
          <a:bodyPr>
            <a:noAutofit/>
          </a:bodyPr>
          <a:lstStyle>
            <a:lvl1pPr>
              <a:defRPr sz="4000" b="1">
                <a:solidFill>
                  <a:srgbClr val="003A81"/>
                </a:solidFill>
                <a:latin typeface="Calibri" panose="020F0502020204030204" pitchFamily="34" charset="0"/>
                <a:cs typeface="Calibri" panose="020F0502020204030204" pitchFamily="34" charset="0"/>
              </a:defRPr>
            </a:lvl1pPr>
          </a:lstStyle>
          <a:p>
            <a:r>
              <a:rPr lang="nl-NL" dirty="0"/>
              <a:t>Klik om de stijl te bewerken</a:t>
            </a:r>
          </a:p>
        </p:txBody>
      </p:sp>
      <p:sp>
        <p:nvSpPr>
          <p:cNvPr id="15" name="Tijdelijke aanduiding voor tekst 4"/>
          <p:cNvSpPr>
            <a:spLocks noGrp="1"/>
          </p:cNvSpPr>
          <p:nvPr>
            <p:ph type="body" sz="quarter" idx="11"/>
          </p:nvPr>
        </p:nvSpPr>
        <p:spPr>
          <a:xfrm>
            <a:off x="838200" y="838200"/>
            <a:ext cx="9247188" cy="404813"/>
          </a:xfrm>
        </p:spPr>
        <p:txBody>
          <a:bodyPr/>
          <a:lstStyle>
            <a:lvl1pPr marL="0" indent="0" algn="l" defTabSz="914400" rtl="0" eaLnBrk="1" latinLnBrk="0" hangingPunct="1">
              <a:lnSpc>
                <a:spcPct val="90000"/>
              </a:lnSpc>
              <a:spcBef>
                <a:spcPct val="0"/>
              </a:spcBef>
              <a:buNone/>
              <a:defRPr lang="nl-NL" sz="2400" b="0" kern="1200" dirty="0" smtClean="0">
                <a:solidFill>
                  <a:srgbClr val="FF6418"/>
                </a:solidFill>
                <a:latin typeface="Calibri" panose="020F0502020204030204" pitchFamily="34" charset="0"/>
                <a:ea typeface="+mj-ea"/>
                <a:cs typeface="Calibri" panose="020F0502020204030204" pitchFamily="34" charset="0"/>
              </a:defRPr>
            </a:lvl1pPr>
          </a:lstStyle>
          <a:p>
            <a:pPr lvl="0"/>
            <a:r>
              <a:rPr lang="nl-NL" dirty="0"/>
              <a:t>Tekststijl van het model bewerken</a:t>
            </a:r>
          </a:p>
        </p:txBody>
      </p:sp>
    </p:spTree>
    <p:extLst>
      <p:ext uri="{BB962C8B-B14F-4D97-AF65-F5344CB8AC3E}">
        <p14:creationId xmlns:p14="http://schemas.microsoft.com/office/powerpoint/2010/main" val="3309807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Alleen titel">
    <p:spTree>
      <p:nvGrpSpPr>
        <p:cNvPr id="1" name=""/>
        <p:cNvGrpSpPr/>
        <p:nvPr/>
      </p:nvGrpSpPr>
      <p:grpSpPr>
        <a:xfrm>
          <a:off x="0" y="0"/>
          <a:ext cx="0" cy="0"/>
          <a:chOff x="0" y="0"/>
          <a:chExt cx="0" cy="0"/>
        </a:xfrm>
      </p:grpSpPr>
      <p:sp>
        <p:nvSpPr>
          <p:cNvPr id="6" name="Tijdelijke aanduiding voor inhoud 2"/>
          <p:cNvSpPr>
            <a:spLocks noGrp="1"/>
          </p:cNvSpPr>
          <p:nvPr>
            <p:ph sz="half" idx="11"/>
          </p:nvPr>
        </p:nvSpPr>
        <p:spPr>
          <a:xfrm>
            <a:off x="838200" y="1514285"/>
            <a:ext cx="5220000" cy="4758178"/>
          </a:xfrm>
        </p:spPr>
        <p:txBody>
          <a:bodyPr>
            <a:normAutofit/>
          </a:bodyPr>
          <a:lstStyle>
            <a:lvl1pPr marL="228600" indent="-228600" algn="l" defTabSz="914400" rtl="0" eaLnBrk="1" latinLnBrk="0" hangingPunct="1">
              <a:lnSpc>
                <a:spcPct val="90000"/>
              </a:lnSpc>
              <a:buFont typeface="Arial" panose="020B0604020202020204" pitchFamily="34" charset="0"/>
              <a:buChar char="•"/>
              <a:defRPr lang="nl-NL" sz="3200" kern="1200" dirty="0" smtClean="0">
                <a:solidFill>
                  <a:srgbClr val="003A81"/>
                </a:solidFill>
                <a:latin typeface="+mn-lt"/>
                <a:ea typeface="+mn-ea"/>
                <a:cs typeface="+mn-cs"/>
              </a:defRPr>
            </a:lvl1pPr>
            <a:lvl2pPr marL="685800" indent="-228600" algn="l" defTabSz="914400" rtl="0" eaLnBrk="1" latinLnBrk="0" hangingPunct="1">
              <a:lnSpc>
                <a:spcPct val="90000"/>
              </a:lnSpc>
              <a:buFont typeface="Arial" panose="020B0604020202020204" pitchFamily="34" charset="0"/>
              <a:buChar char="•"/>
              <a:defRPr lang="nl-NL" sz="2800" kern="1200" dirty="0" smtClean="0">
                <a:solidFill>
                  <a:srgbClr val="003A81"/>
                </a:solidFill>
                <a:latin typeface="+mn-lt"/>
                <a:ea typeface="+mn-ea"/>
                <a:cs typeface="+mn-cs"/>
              </a:defRPr>
            </a:lvl2pPr>
            <a:lvl3pPr marL="1143000" indent="-228600" algn="l" defTabSz="914400" rtl="0" eaLnBrk="1" latinLnBrk="0" hangingPunct="1">
              <a:lnSpc>
                <a:spcPct val="90000"/>
              </a:lnSpc>
              <a:buFont typeface="Arial" panose="020B0604020202020204" pitchFamily="34" charset="0"/>
              <a:buChar char="•"/>
              <a:defRPr lang="nl-NL" sz="2400" kern="1200" dirty="0" smtClean="0">
                <a:solidFill>
                  <a:srgbClr val="003A81"/>
                </a:solidFill>
                <a:latin typeface="+mn-lt"/>
                <a:ea typeface="+mn-ea"/>
                <a:cs typeface="+mn-cs"/>
              </a:defRPr>
            </a:lvl3pPr>
            <a:lvl4pPr marL="1600200" indent="-228600" algn="l" defTabSz="914400" rtl="0" eaLnBrk="1" latinLnBrk="0" hangingPunct="1">
              <a:lnSpc>
                <a:spcPct val="90000"/>
              </a:lnSpc>
              <a:buFont typeface="Arial" panose="020B0604020202020204" pitchFamily="34" charset="0"/>
              <a:buChar char="•"/>
              <a:defRPr lang="nl-NL" sz="2000" kern="1200" dirty="0" smtClean="0">
                <a:solidFill>
                  <a:srgbClr val="003A81"/>
                </a:solidFill>
                <a:latin typeface="+mn-lt"/>
                <a:ea typeface="+mn-ea"/>
                <a:cs typeface="+mn-cs"/>
              </a:defRPr>
            </a:lvl4pPr>
            <a:lvl5pPr marL="2057400" indent="-228600" algn="l" defTabSz="914400" rtl="0" eaLnBrk="1" latinLnBrk="0" hangingPunct="1">
              <a:lnSpc>
                <a:spcPct val="90000"/>
              </a:lnSpc>
              <a:buFont typeface="Arial" panose="020B0604020202020204" pitchFamily="34" charset="0"/>
              <a:buChar char="•"/>
              <a:defRPr lang="nl-NL" sz="2000" kern="1200" dirty="0">
                <a:solidFill>
                  <a:srgbClr val="003A81"/>
                </a:solidFill>
                <a:latin typeface="+mn-lt"/>
                <a:ea typeface="+mn-ea"/>
                <a:cs typeface="+mn-cs"/>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12" name="Afbeelding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85658" y="339970"/>
            <a:ext cx="1582615" cy="762000"/>
          </a:xfrm>
          <a:prstGeom prst="rect">
            <a:avLst/>
          </a:prstGeom>
        </p:spPr>
      </p:pic>
      <p:cxnSp>
        <p:nvCxnSpPr>
          <p:cNvPr id="13" name="Rechte verbindingslijn 12"/>
          <p:cNvCxnSpPr/>
          <p:nvPr userDrawn="1"/>
        </p:nvCxnSpPr>
        <p:spPr>
          <a:xfrm>
            <a:off x="820615" y="1242648"/>
            <a:ext cx="10847658" cy="0"/>
          </a:xfrm>
          <a:prstGeom prst="line">
            <a:avLst/>
          </a:prstGeom>
          <a:ln w="25400">
            <a:solidFill>
              <a:srgbClr val="003A81"/>
            </a:solidFill>
          </a:ln>
        </p:spPr>
        <p:style>
          <a:lnRef idx="1">
            <a:schemeClr val="accent1"/>
          </a:lnRef>
          <a:fillRef idx="0">
            <a:schemeClr val="accent1"/>
          </a:fillRef>
          <a:effectRef idx="0">
            <a:schemeClr val="accent1"/>
          </a:effectRef>
          <a:fontRef idx="minor">
            <a:schemeClr val="tx1"/>
          </a:fontRef>
        </p:style>
      </p:cxnSp>
      <p:sp>
        <p:nvSpPr>
          <p:cNvPr id="16" name="Titel 1"/>
          <p:cNvSpPr>
            <a:spLocks noGrp="1"/>
          </p:cNvSpPr>
          <p:nvPr>
            <p:ph type="title"/>
          </p:nvPr>
        </p:nvSpPr>
        <p:spPr>
          <a:xfrm>
            <a:off x="838200" y="288926"/>
            <a:ext cx="9247458" cy="623880"/>
          </a:xfrm>
        </p:spPr>
        <p:txBody>
          <a:bodyPr>
            <a:noAutofit/>
          </a:bodyPr>
          <a:lstStyle>
            <a:lvl1pPr>
              <a:defRPr sz="4000" b="1">
                <a:solidFill>
                  <a:srgbClr val="003A81"/>
                </a:solidFill>
                <a:latin typeface="Calibri" panose="020F0502020204030204" pitchFamily="34" charset="0"/>
                <a:cs typeface="Calibri" panose="020F0502020204030204" pitchFamily="34" charset="0"/>
              </a:defRPr>
            </a:lvl1pPr>
          </a:lstStyle>
          <a:p>
            <a:r>
              <a:rPr lang="nl-NL" dirty="0"/>
              <a:t>Klik om de stijl te bewerken</a:t>
            </a:r>
          </a:p>
        </p:txBody>
      </p:sp>
      <p:sp>
        <p:nvSpPr>
          <p:cNvPr id="17" name="Tijdelijke aanduiding voor tekst 4"/>
          <p:cNvSpPr>
            <a:spLocks noGrp="1"/>
          </p:cNvSpPr>
          <p:nvPr>
            <p:ph type="body" sz="quarter" idx="10"/>
          </p:nvPr>
        </p:nvSpPr>
        <p:spPr>
          <a:xfrm>
            <a:off x="838200" y="838200"/>
            <a:ext cx="9247188" cy="404813"/>
          </a:xfrm>
        </p:spPr>
        <p:txBody>
          <a:bodyPr/>
          <a:lstStyle>
            <a:lvl1pPr marL="0" indent="0" algn="l" defTabSz="914400" rtl="0" eaLnBrk="1" latinLnBrk="0" hangingPunct="1">
              <a:lnSpc>
                <a:spcPct val="90000"/>
              </a:lnSpc>
              <a:spcBef>
                <a:spcPct val="0"/>
              </a:spcBef>
              <a:buNone/>
              <a:defRPr lang="nl-NL" sz="2400" b="0" kern="1200" dirty="0" smtClean="0">
                <a:solidFill>
                  <a:srgbClr val="FF6418"/>
                </a:solidFill>
                <a:latin typeface="Calibri" panose="020F0502020204030204" pitchFamily="34" charset="0"/>
                <a:ea typeface="+mj-ea"/>
                <a:cs typeface="Calibri" panose="020F0502020204030204" pitchFamily="34" charset="0"/>
              </a:defRPr>
            </a:lvl1pPr>
          </a:lstStyle>
          <a:p>
            <a:pPr lvl="0"/>
            <a:r>
              <a:rPr lang="nl-NL" dirty="0"/>
              <a:t>Tekststijl van het model bewerken</a:t>
            </a:r>
          </a:p>
        </p:txBody>
      </p:sp>
      <p:sp>
        <p:nvSpPr>
          <p:cNvPr id="14" name="Ovaal 13"/>
          <p:cNvSpPr/>
          <p:nvPr userDrawn="1"/>
        </p:nvSpPr>
        <p:spPr>
          <a:xfrm>
            <a:off x="6702523" y="1553374"/>
            <a:ext cx="4680000" cy="4680000"/>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	</a:t>
            </a:r>
          </a:p>
        </p:txBody>
      </p:sp>
    </p:spTree>
    <p:extLst>
      <p:ext uri="{BB962C8B-B14F-4D97-AF65-F5344CB8AC3E}">
        <p14:creationId xmlns:p14="http://schemas.microsoft.com/office/powerpoint/2010/main" val="2335556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9" name="Tijdelijke aanduiding voor afbeelding 2"/>
          <p:cNvSpPr>
            <a:spLocks noGrp="1"/>
          </p:cNvSpPr>
          <p:nvPr>
            <p:ph type="pic" idx="10"/>
          </p:nvPr>
        </p:nvSpPr>
        <p:spPr>
          <a:xfrm>
            <a:off x="838200" y="1496291"/>
            <a:ext cx="10515600" cy="43647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pic>
        <p:nvPicPr>
          <p:cNvPr id="11" name="Afbeelding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85658" y="339970"/>
            <a:ext cx="1582615" cy="762000"/>
          </a:xfrm>
          <a:prstGeom prst="rect">
            <a:avLst/>
          </a:prstGeom>
        </p:spPr>
      </p:pic>
      <p:cxnSp>
        <p:nvCxnSpPr>
          <p:cNvPr id="12" name="Rechte verbindingslijn 11"/>
          <p:cNvCxnSpPr/>
          <p:nvPr userDrawn="1"/>
        </p:nvCxnSpPr>
        <p:spPr>
          <a:xfrm>
            <a:off x="820615" y="1242648"/>
            <a:ext cx="10847658" cy="0"/>
          </a:xfrm>
          <a:prstGeom prst="line">
            <a:avLst/>
          </a:prstGeom>
          <a:ln w="25400">
            <a:solidFill>
              <a:srgbClr val="003A81"/>
            </a:solidFill>
          </a:ln>
        </p:spPr>
        <p:style>
          <a:lnRef idx="1">
            <a:schemeClr val="accent1"/>
          </a:lnRef>
          <a:fillRef idx="0">
            <a:schemeClr val="accent1"/>
          </a:fillRef>
          <a:effectRef idx="0">
            <a:schemeClr val="accent1"/>
          </a:effectRef>
          <a:fontRef idx="minor">
            <a:schemeClr val="tx1"/>
          </a:fontRef>
        </p:style>
      </p:cxnSp>
      <p:sp>
        <p:nvSpPr>
          <p:cNvPr id="7" name="Titel 1"/>
          <p:cNvSpPr>
            <a:spLocks noGrp="1"/>
          </p:cNvSpPr>
          <p:nvPr>
            <p:ph type="title"/>
          </p:nvPr>
        </p:nvSpPr>
        <p:spPr>
          <a:xfrm>
            <a:off x="838200" y="288926"/>
            <a:ext cx="9247458" cy="623880"/>
          </a:xfrm>
        </p:spPr>
        <p:txBody>
          <a:bodyPr>
            <a:noAutofit/>
          </a:bodyPr>
          <a:lstStyle>
            <a:lvl1pPr>
              <a:defRPr sz="4000" b="1">
                <a:solidFill>
                  <a:srgbClr val="003A81"/>
                </a:solidFill>
                <a:latin typeface="Calibri" panose="020F0502020204030204" pitchFamily="34" charset="0"/>
                <a:cs typeface="Calibri" panose="020F0502020204030204" pitchFamily="34" charset="0"/>
              </a:defRPr>
            </a:lvl1pPr>
          </a:lstStyle>
          <a:p>
            <a:r>
              <a:rPr lang="nl-NL" dirty="0"/>
              <a:t>Klik om de stijl te bewerken</a:t>
            </a:r>
          </a:p>
        </p:txBody>
      </p:sp>
      <p:sp>
        <p:nvSpPr>
          <p:cNvPr id="8" name="Tijdelijke aanduiding voor tekst 4"/>
          <p:cNvSpPr>
            <a:spLocks noGrp="1"/>
          </p:cNvSpPr>
          <p:nvPr>
            <p:ph type="body" sz="quarter" idx="11"/>
          </p:nvPr>
        </p:nvSpPr>
        <p:spPr>
          <a:xfrm>
            <a:off x="838200" y="838200"/>
            <a:ext cx="9247188" cy="404813"/>
          </a:xfrm>
        </p:spPr>
        <p:txBody>
          <a:bodyPr/>
          <a:lstStyle>
            <a:lvl1pPr marL="0" indent="0" algn="l" defTabSz="914400" rtl="0" eaLnBrk="1" latinLnBrk="0" hangingPunct="1">
              <a:lnSpc>
                <a:spcPct val="90000"/>
              </a:lnSpc>
              <a:spcBef>
                <a:spcPct val="0"/>
              </a:spcBef>
              <a:buNone/>
              <a:defRPr lang="nl-NL" sz="2400" b="0" kern="1200" dirty="0" smtClean="0">
                <a:solidFill>
                  <a:srgbClr val="FF6418"/>
                </a:solidFill>
                <a:latin typeface="Calibri" panose="020F0502020204030204" pitchFamily="34" charset="0"/>
                <a:ea typeface="+mj-ea"/>
                <a:cs typeface="Calibri" panose="020F0502020204030204" pitchFamily="34" charset="0"/>
              </a:defRPr>
            </a:lvl1pPr>
          </a:lstStyle>
          <a:p>
            <a:pPr lvl="0"/>
            <a:r>
              <a:rPr lang="nl-NL" dirty="0"/>
              <a:t>Tekststijl van het model bewerken</a:t>
            </a:r>
          </a:p>
        </p:txBody>
      </p:sp>
    </p:spTree>
    <p:extLst>
      <p:ext uri="{BB962C8B-B14F-4D97-AF65-F5344CB8AC3E}">
        <p14:creationId xmlns:p14="http://schemas.microsoft.com/office/powerpoint/2010/main" val="4212140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12" name="Tijdelijke aanduiding voor afbeelding 2"/>
          <p:cNvSpPr>
            <a:spLocks noGrp="1"/>
          </p:cNvSpPr>
          <p:nvPr>
            <p:ph type="pic" idx="10"/>
          </p:nvPr>
        </p:nvSpPr>
        <p:spPr>
          <a:xfrm>
            <a:off x="820615" y="1520299"/>
            <a:ext cx="5181600" cy="46594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pic>
        <p:nvPicPr>
          <p:cNvPr id="8" name="Afbeelding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85658" y="339970"/>
            <a:ext cx="1582615" cy="762000"/>
          </a:xfrm>
          <a:prstGeom prst="rect">
            <a:avLst/>
          </a:prstGeom>
        </p:spPr>
      </p:pic>
      <p:cxnSp>
        <p:nvCxnSpPr>
          <p:cNvPr id="13" name="Rechte verbindingslijn 12"/>
          <p:cNvCxnSpPr/>
          <p:nvPr userDrawn="1"/>
        </p:nvCxnSpPr>
        <p:spPr>
          <a:xfrm>
            <a:off x="820615" y="1242648"/>
            <a:ext cx="10847658" cy="0"/>
          </a:xfrm>
          <a:prstGeom prst="line">
            <a:avLst/>
          </a:prstGeom>
          <a:ln w="25400">
            <a:solidFill>
              <a:srgbClr val="003A81"/>
            </a:solidFill>
          </a:ln>
        </p:spPr>
        <p:style>
          <a:lnRef idx="1">
            <a:schemeClr val="accent1"/>
          </a:lnRef>
          <a:fillRef idx="0">
            <a:schemeClr val="accent1"/>
          </a:fillRef>
          <a:effectRef idx="0">
            <a:schemeClr val="accent1"/>
          </a:effectRef>
          <a:fontRef idx="minor">
            <a:schemeClr val="tx1"/>
          </a:fontRef>
        </p:style>
      </p:cxnSp>
      <p:sp>
        <p:nvSpPr>
          <p:cNvPr id="16" name="Tijdelijke aanduiding voor inhoud 2"/>
          <p:cNvSpPr>
            <a:spLocks noGrp="1"/>
          </p:cNvSpPr>
          <p:nvPr>
            <p:ph sz="half" idx="11"/>
          </p:nvPr>
        </p:nvSpPr>
        <p:spPr>
          <a:xfrm>
            <a:off x="6186042" y="1520300"/>
            <a:ext cx="5181600" cy="4659429"/>
          </a:xfrm>
        </p:spPr>
        <p:txBody>
          <a:bodyPr>
            <a:normAutofit/>
          </a:bodyPr>
          <a:lstStyle>
            <a:lvl1pPr marL="228600" indent="-228600" algn="l" defTabSz="914400" rtl="0" eaLnBrk="1" latinLnBrk="0" hangingPunct="1">
              <a:lnSpc>
                <a:spcPct val="90000"/>
              </a:lnSpc>
              <a:buFont typeface="Arial" panose="020B0604020202020204" pitchFamily="34" charset="0"/>
              <a:buChar char="•"/>
              <a:defRPr lang="nl-NL" sz="3200" kern="1200" dirty="0" smtClean="0">
                <a:solidFill>
                  <a:srgbClr val="003A81"/>
                </a:solidFill>
                <a:latin typeface="+mn-lt"/>
                <a:ea typeface="+mn-ea"/>
                <a:cs typeface="+mn-cs"/>
              </a:defRPr>
            </a:lvl1pPr>
            <a:lvl2pPr marL="685800" indent="-228600" algn="l" defTabSz="914400" rtl="0" eaLnBrk="1" latinLnBrk="0" hangingPunct="1">
              <a:lnSpc>
                <a:spcPct val="90000"/>
              </a:lnSpc>
              <a:buFont typeface="Arial" panose="020B0604020202020204" pitchFamily="34" charset="0"/>
              <a:buChar char="•"/>
              <a:defRPr lang="nl-NL" sz="2800" kern="1200" dirty="0" smtClean="0">
                <a:solidFill>
                  <a:srgbClr val="003A81"/>
                </a:solidFill>
                <a:latin typeface="+mn-lt"/>
                <a:ea typeface="+mn-ea"/>
                <a:cs typeface="+mn-cs"/>
              </a:defRPr>
            </a:lvl2pPr>
            <a:lvl3pPr marL="1143000" indent="-228600" algn="l" defTabSz="914400" rtl="0" eaLnBrk="1" latinLnBrk="0" hangingPunct="1">
              <a:lnSpc>
                <a:spcPct val="90000"/>
              </a:lnSpc>
              <a:buFont typeface="Arial" panose="020B0604020202020204" pitchFamily="34" charset="0"/>
              <a:buChar char="•"/>
              <a:defRPr lang="nl-NL" sz="2400" kern="1200" dirty="0" smtClean="0">
                <a:solidFill>
                  <a:srgbClr val="003A81"/>
                </a:solidFill>
                <a:latin typeface="+mn-lt"/>
                <a:ea typeface="+mn-ea"/>
                <a:cs typeface="+mn-cs"/>
              </a:defRPr>
            </a:lvl3pPr>
            <a:lvl4pPr marL="1600200" indent="-228600" algn="l" defTabSz="914400" rtl="0" eaLnBrk="1" latinLnBrk="0" hangingPunct="1">
              <a:lnSpc>
                <a:spcPct val="90000"/>
              </a:lnSpc>
              <a:buFont typeface="Arial" panose="020B0604020202020204" pitchFamily="34" charset="0"/>
              <a:buChar char="•"/>
              <a:defRPr lang="nl-NL" sz="2000" kern="1200" dirty="0" smtClean="0">
                <a:solidFill>
                  <a:srgbClr val="003A81"/>
                </a:solidFill>
                <a:latin typeface="+mn-lt"/>
                <a:ea typeface="+mn-ea"/>
                <a:cs typeface="+mn-cs"/>
              </a:defRPr>
            </a:lvl4pPr>
            <a:lvl5pPr marL="2057400" indent="-228600" algn="l" defTabSz="914400" rtl="0" eaLnBrk="1" latinLnBrk="0" hangingPunct="1">
              <a:lnSpc>
                <a:spcPct val="90000"/>
              </a:lnSpc>
              <a:buFont typeface="Arial" panose="020B0604020202020204" pitchFamily="34" charset="0"/>
              <a:buChar char="•"/>
              <a:defRPr lang="nl-NL" sz="2000" kern="1200" dirty="0">
                <a:solidFill>
                  <a:srgbClr val="003A81"/>
                </a:solidFill>
                <a:latin typeface="+mn-lt"/>
                <a:ea typeface="+mn-ea"/>
                <a:cs typeface="+mn-cs"/>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itel 1"/>
          <p:cNvSpPr>
            <a:spLocks noGrp="1"/>
          </p:cNvSpPr>
          <p:nvPr>
            <p:ph type="title"/>
          </p:nvPr>
        </p:nvSpPr>
        <p:spPr>
          <a:xfrm>
            <a:off x="838200" y="288926"/>
            <a:ext cx="9247458" cy="623880"/>
          </a:xfrm>
        </p:spPr>
        <p:txBody>
          <a:bodyPr>
            <a:noAutofit/>
          </a:bodyPr>
          <a:lstStyle>
            <a:lvl1pPr>
              <a:defRPr sz="4000" b="1">
                <a:solidFill>
                  <a:srgbClr val="003A81"/>
                </a:solidFill>
                <a:latin typeface="Calibri" panose="020F0502020204030204" pitchFamily="34" charset="0"/>
                <a:cs typeface="Calibri" panose="020F0502020204030204" pitchFamily="34" charset="0"/>
              </a:defRPr>
            </a:lvl1pPr>
          </a:lstStyle>
          <a:p>
            <a:r>
              <a:rPr lang="nl-NL" dirty="0"/>
              <a:t>Klik om de stijl te bewerken</a:t>
            </a:r>
          </a:p>
        </p:txBody>
      </p:sp>
      <p:sp>
        <p:nvSpPr>
          <p:cNvPr id="15" name="Tijdelijke aanduiding voor tekst 4"/>
          <p:cNvSpPr>
            <a:spLocks noGrp="1"/>
          </p:cNvSpPr>
          <p:nvPr>
            <p:ph type="body" sz="quarter" idx="12"/>
          </p:nvPr>
        </p:nvSpPr>
        <p:spPr>
          <a:xfrm>
            <a:off x="838200" y="838200"/>
            <a:ext cx="9247188" cy="404813"/>
          </a:xfrm>
        </p:spPr>
        <p:txBody>
          <a:bodyPr/>
          <a:lstStyle>
            <a:lvl1pPr marL="0" indent="0" algn="l" defTabSz="914400" rtl="0" eaLnBrk="1" latinLnBrk="0" hangingPunct="1">
              <a:lnSpc>
                <a:spcPct val="90000"/>
              </a:lnSpc>
              <a:spcBef>
                <a:spcPct val="0"/>
              </a:spcBef>
              <a:buNone/>
              <a:defRPr lang="nl-NL" sz="2400" b="0" kern="1200" dirty="0" smtClean="0">
                <a:solidFill>
                  <a:srgbClr val="FF6418"/>
                </a:solidFill>
                <a:latin typeface="Calibri" panose="020F0502020204030204" pitchFamily="34" charset="0"/>
                <a:ea typeface="+mj-ea"/>
                <a:cs typeface="Calibri" panose="020F0502020204030204" pitchFamily="34" charset="0"/>
              </a:defRPr>
            </a:lvl1pPr>
          </a:lstStyle>
          <a:p>
            <a:pPr lvl="0"/>
            <a:r>
              <a:rPr lang="nl-NL" dirty="0"/>
              <a:t>Tekststijl van het model bewerken</a:t>
            </a:r>
          </a:p>
        </p:txBody>
      </p:sp>
    </p:spTree>
    <p:extLst>
      <p:ext uri="{BB962C8B-B14F-4D97-AF65-F5344CB8AC3E}">
        <p14:creationId xmlns:p14="http://schemas.microsoft.com/office/powerpoint/2010/main" val="1481089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3" name="Tijdelijke aanduiding voor afbeelding 2"/>
          <p:cNvSpPr>
            <a:spLocks noGrp="1"/>
          </p:cNvSpPr>
          <p:nvPr>
            <p:ph type="pic" idx="1"/>
          </p:nvPr>
        </p:nvSpPr>
        <p:spPr>
          <a:xfrm>
            <a:off x="6399212" y="1548657"/>
            <a:ext cx="4954588" cy="47238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pic>
        <p:nvPicPr>
          <p:cNvPr id="15" name="Afbeelding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85658" y="339970"/>
            <a:ext cx="1582615" cy="762000"/>
          </a:xfrm>
          <a:prstGeom prst="rect">
            <a:avLst/>
          </a:prstGeom>
        </p:spPr>
      </p:pic>
      <p:cxnSp>
        <p:nvCxnSpPr>
          <p:cNvPr id="16" name="Rechte verbindingslijn 15"/>
          <p:cNvCxnSpPr/>
          <p:nvPr userDrawn="1"/>
        </p:nvCxnSpPr>
        <p:spPr>
          <a:xfrm>
            <a:off x="820615" y="1242648"/>
            <a:ext cx="10847658" cy="0"/>
          </a:xfrm>
          <a:prstGeom prst="line">
            <a:avLst/>
          </a:prstGeom>
          <a:ln w="25400">
            <a:solidFill>
              <a:srgbClr val="003A81"/>
            </a:solidFill>
          </a:ln>
        </p:spPr>
        <p:style>
          <a:lnRef idx="1">
            <a:schemeClr val="accent1"/>
          </a:lnRef>
          <a:fillRef idx="0">
            <a:schemeClr val="accent1"/>
          </a:fillRef>
          <a:effectRef idx="0">
            <a:schemeClr val="accent1"/>
          </a:effectRef>
          <a:fontRef idx="minor">
            <a:schemeClr val="tx1"/>
          </a:fontRef>
        </p:style>
      </p:cxnSp>
      <p:sp>
        <p:nvSpPr>
          <p:cNvPr id="18" name="Tijdelijke aanduiding voor inhoud 2"/>
          <p:cNvSpPr>
            <a:spLocks noGrp="1"/>
          </p:cNvSpPr>
          <p:nvPr>
            <p:ph sz="half" idx="10"/>
          </p:nvPr>
        </p:nvSpPr>
        <p:spPr>
          <a:xfrm>
            <a:off x="838200" y="1514285"/>
            <a:ext cx="5181600" cy="4758178"/>
          </a:xfrm>
        </p:spPr>
        <p:txBody>
          <a:bodyPr>
            <a:normAutofit/>
          </a:bodyPr>
          <a:lstStyle>
            <a:lvl1pPr marL="228600" indent="-228600" algn="l" defTabSz="914400" rtl="0" eaLnBrk="1" latinLnBrk="0" hangingPunct="1">
              <a:lnSpc>
                <a:spcPct val="90000"/>
              </a:lnSpc>
              <a:buFont typeface="Arial" panose="020B0604020202020204" pitchFamily="34" charset="0"/>
              <a:buChar char="•"/>
              <a:defRPr lang="nl-NL" sz="3200" kern="1200" dirty="0" smtClean="0">
                <a:solidFill>
                  <a:srgbClr val="003A81"/>
                </a:solidFill>
                <a:latin typeface="+mn-lt"/>
                <a:ea typeface="+mn-ea"/>
                <a:cs typeface="+mn-cs"/>
              </a:defRPr>
            </a:lvl1pPr>
            <a:lvl2pPr marL="685800" indent="-228600" algn="l" defTabSz="914400" rtl="0" eaLnBrk="1" latinLnBrk="0" hangingPunct="1">
              <a:lnSpc>
                <a:spcPct val="90000"/>
              </a:lnSpc>
              <a:buFont typeface="Arial" panose="020B0604020202020204" pitchFamily="34" charset="0"/>
              <a:buChar char="•"/>
              <a:defRPr lang="nl-NL" sz="2800" kern="1200" dirty="0" smtClean="0">
                <a:solidFill>
                  <a:srgbClr val="003A81"/>
                </a:solidFill>
                <a:latin typeface="+mn-lt"/>
                <a:ea typeface="+mn-ea"/>
                <a:cs typeface="+mn-cs"/>
              </a:defRPr>
            </a:lvl2pPr>
            <a:lvl3pPr marL="1143000" indent="-228600" algn="l" defTabSz="914400" rtl="0" eaLnBrk="1" latinLnBrk="0" hangingPunct="1">
              <a:lnSpc>
                <a:spcPct val="90000"/>
              </a:lnSpc>
              <a:buFont typeface="Arial" panose="020B0604020202020204" pitchFamily="34" charset="0"/>
              <a:buChar char="•"/>
              <a:defRPr lang="nl-NL" sz="2400" kern="1200" dirty="0" smtClean="0">
                <a:solidFill>
                  <a:srgbClr val="003A81"/>
                </a:solidFill>
                <a:latin typeface="+mn-lt"/>
                <a:ea typeface="+mn-ea"/>
                <a:cs typeface="+mn-cs"/>
              </a:defRPr>
            </a:lvl3pPr>
            <a:lvl4pPr marL="1600200" indent="-228600" algn="l" defTabSz="914400" rtl="0" eaLnBrk="1" latinLnBrk="0" hangingPunct="1">
              <a:lnSpc>
                <a:spcPct val="90000"/>
              </a:lnSpc>
              <a:buFont typeface="Arial" panose="020B0604020202020204" pitchFamily="34" charset="0"/>
              <a:buChar char="•"/>
              <a:defRPr lang="nl-NL" sz="2000" kern="1200" dirty="0" smtClean="0">
                <a:solidFill>
                  <a:srgbClr val="003A81"/>
                </a:solidFill>
                <a:latin typeface="+mn-lt"/>
                <a:ea typeface="+mn-ea"/>
                <a:cs typeface="+mn-cs"/>
              </a:defRPr>
            </a:lvl4pPr>
            <a:lvl5pPr marL="2057400" indent="-228600" algn="l" defTabSz="914400" rtl="0" eaLnBrk="1" latinLnBrk="0" hangingPunct="1">
              <a:lnSpc>
                <a:spcPct val="90000"/>
              </a:lnSpc>
              <a:buFont typeface="Arial" panose="020B0604020202020204" pitchFamily="34" charset="0"/>
              <a:buChar char="•"/>
              <a:defRPr lang="nl-NL" sz="2000" kern="1200" dirty="0">
                <a:solidFill>
                  <a:srgbClr val="003A81"/>
                </a:solidFill>
                <a:latin typeface="+mn-lt"/>
                <a:ea typeface="+mn-ea"/>
                <a:cs typeface="+mn-cs"/>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1"/>
          <p:cNvSpPr>
            <a:spLocks noGrp="1"/>
          </p:cNvSpPr>
          <p:nvPr>
            <p:ph type="title"/>
          </p:nvPr>
        </p:nvSpPr>
        <p:spPr>
          <a:xfrm>
            <a:off x="838200" y="288926"/>
            <a:ext cx="9247458" cy="623880"/>
          </a:xfrm>
        </p:spPr>
        <p:txBody>
          <a:bodyPr>
            <a:noAutofit/>
          </a:bodyPr>
          <a:lstStyle>
            <a:lvl1pPr>
              <a:defRPr sz="4000" b="1">
                <a:solidFill>
                  <a:srgbClr val="003A81"/>
                </a:solidFill>
                <a:latin typeface="Calibri" panose="020F0502020204030204" pitchFamily="34" charset="0"/>
                <a:cs typeface="Calibri" panose="020F0502020204030204" pitchFamily="34" charset="0"/>
              </a:defRPr>
            </a:lvl1pPr>
          </a:lstStyle>
          <a:p>
            <a:r>
              <a:rPr lang="nl-NL" dirty="0"/>
              <a:t>Klik om de stijl te bewerken</a:t>
            </a:r>
          </a:p>
        </p:txBody>
      </p:sp>
      <p:sp>
        <p:nvSpPr>
          <p:cNvPr id="11" name="Tijdelijke aanduiding voor tekst 4"/>
          <p:cNvSpPr>
            <a:spLocks noGrp="1"/>
          </p:cNvSpPr>
          <p:nvPr>
            <p:ph type="body" sz="quarter" idx="11"/>
          </p:nvPr>
        </p:nvSpPr>
        <p:spPr>
          <a:xfrm>
            <a:off x="838200" y="838200"/>
            <a:ext cx="9247188" cy="404813"/>
          </a:xfrm>
        </p:spPr>
        <p:txBody>
          <a:bodyPr/>
          <a:lstStyle>
            <a:lvl1pPr marL="0" indent="0" algn="l" defTabSz="914400" rtl="0" eaLnBrk="1" latinLnBrk="0" hangingPunct="1">
              <a:lnSpc>
                <a:spcPct val="90000"/>
              </a:lnSpc>
              <a:spcBef>
                <a:spcPct val="0"/>
              </a:spcBef>
              <a:buNone/>
              <a:defRPr lang="nl-NL" sz="2400" b="0" kern="1200" dirty="0" smtClean="0">
                <a:solidFill>
                  <a:srgbClr val="FF6418"/>
                </a:solidFill>
                <a:latin typeface="Calibri" panose="020F0502020204030204" pitchFamily="34" charset="0"/>
                <a:ea typeface="+mj-ea"/>
                <a:cs typeface="Calibri" panose="020F0502020204030204" pitchFamily="34" charset="0"/>
              </a:defRPr>
            </a:lvl1pPr>
          </a:lstStyle>
          <a:p>
            <a:pPr lvl="0"/>
            <a:r>
              <a:rPr lang="nl-NL" dirty="0"/>
              <a:t>Tekststijl van het model bewerken</a:t>
            </a:r>
          </a:p>
        </p:txBody>
      </p:sp>
    </p:spTree>
    <p:extLst>
      <p:ext uri="{BB962C8B-B14F-4D97-AF65-F5344CB8AC3E}">
        <p14:creationId xmlns:p14="http://schemas.microsoft.com/office/powerpoint/2010/main" val="2394225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jdelijke aanduiding voor tekst 3"/>
          <p:cNvSpPr>
            <a:spLocks noGrp="1"/>
          </p:cNvSpPr>
          <p:nvPr>
            <p:ph type="body" sz="quarter" idx="10"/>
          </p:nvPr>
        </p:nvSpPr>
        <p:spPr>
          <a:xfrm>
            <a:off x="760563" y="1984075"/>
            <a:ext cx="10670875" cy="2268838"/>
          </a:xfrm>
        </p:spPr>
        <p:txBody>
          <a:bodyPr anchor="ctr">
            <a:normAutofit/>
          </a:bodyPr>
          <a:lstStyle>
            <a:lvl1pPr marL="0" indent="0" algn="ctr">
              <a:buNone/>
              <a:defRPr sz="4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Tekststijl van het model bewerken</a:t>
            </a:r>
          </a:p>
        </p:txBody>
      </p:sp>
    </p:spTree>
    <p:extLst>
      <p:ext uri="{BB962C8B-B14F-4D97-AF65-F5344CB8AC3E}">
        <p14:creationId xmlns:p14="http://schemas.microsoft.com/office/powerpoint/2010/main" val="460252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9247458" cy="1014496"/>
          </a:xfrm>
        </p:spPr>
        <p:txBody>
          <a:bodyPr>
            <a:normAutofit/>
          </a:bodyPr>
          <a:lstStyle>
            <a:lvl1pPr>
              <a:defRPr sz="3600" b="1">
                <a:solidFill>
                  <a:srgbClr val="003A81"/>
                </a:solidFill>
                <a:latin typeface="Calibri" panose="020F0502020204030204" pitchFamily="34" charset="0"/>
                <a:cs typeface="Calibri" panose="020F0502020204030204" pitchFamily="34" charset="0"/>
              </a:defRPr>
            </a:lvl1pPr>
          </a:lstStyle>
          <a:p>
            <a:r>
              <a:rPr lang="nl-NL" dirty="0"/>
              <a:t>Klik om de stijl te bewerken</a:t>
            </a:r>
          </a:p>
        </p:txBody>
      </p:sp>
      <p:sp>
        <p:nvSpPr>
          <p:cNvPr id="3" name="Tijdelijke aanduiding voor inhoud 2"/>
          <p:cNvSpPr>
            <a:spLocks noGrp="1"/>
          </p:cNvSpPr>
          <p:nvPr>
            <p:ph idx="1"/>
          </p:nvPr>
        </p:nvSpPr>
        <p:spPr/>
        <p:txBody>
          <a:bodyPr>
            <a:normAutofit/>
          </a:bodyPr>
          <a:lstStyle>
            <a:lvl1pPr>
              <a:defRPr sz="3200">
                <a:solidFill>
                  <a:srgbClr val="003A81"/>
                </a:solidFill>
              </a:defRPr>
            </a:lvl1pPr>
            <a:lvl2pPr>
              <a:defRPr sz="2800">
                <a:solidFill>
                  <a:srgbClr val="003A81"/>
                </a:solidFill>
              </a:defRPr>
            </a:lvl2pPr>
            <a:lvl3pPr>
              <a:defRPr sz="2400">
                <a:solidFill>
                  <a:srgbClr val="003A81"/>
                </a:solidFill>
              </a:defRPr>
            </a:lvl3pPr>
            <a:lvl4pPr>
              <a:defRPr sz="2000">
                <a:solidFill>
                  <a:srgbClr val="003A81"/>
                </a:solidFill>
              </a:defRPr>
            </a:lvl4pPr>
            <a:lvl5pPr>
              <a:defRPr sz="2000">
                <a:solidFill>
                  <a:srgbClr val="003A81"/>
                </a:solidFill>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7" name="Afbeelding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85658" y="339970"/>
            <a:ext cx="1582615" cy="762000"/>
          </a:xfrm>
          <a:prstGeom prst="rect">
            <a:avLst/>
          </a:prstGeom>
        </p:spPr>
      </p:pic>
      <p:cxnSp>
        <p:nvCxnSpPr>
          <p:cNvPr id="8" name="Rechte verbindingslijn 7"/>
          <p:cNvCxnSpPr/>
          <p:nvPr userDrawn="1"/>
        </p:nvCxnSpPr>
        <p:spPr>
          <a:xfrm>
            <a:off x="820615" y="1242648"/>
            <a:ext cx="10847658" cy="0"/>
          </a:xfrm>
          <a:prstGeom prst="line">
            <a:avLst/>
          </a:prstGeom>
          <a:ln w="25400">
            <a:solidFill>
              <a:srgbClr val="EF7F01"/>
            </a:solidFill>
          </a:ln>
        </p:spPr>
        <p:style>
          <a:lnRef idx="1">
            <a:schemeClr val="accent1"/>
          </a:lnRef>
          <a:fillRef idx="0">
            <a:schemeClr val="accent1"/>
          </a:fillRef>
          <a:effectRef idx="0">
            <a:schemeClr val="accent1"/>
          </a:effectRef>
          <a:fontRef idx="minor">
            <a:schemeClr val="tx1"/>
          </a:fontRef>
        </p:style>
      </p:cxnSp>
      <p:sp>
        <p:nvSpPr>
          <p:cNvPr id="4" name="Tijdelijke aanduiding voor datum 3">
            <a:extLst>
              <a:ext uri="{FF2B5EF4-FFF2-40B4-BE49-F238E27FC236}">
                <a16:creationId xmlns:a16="http://schemas.microsoft.com/office/drawing/2014/main" id="{AD4B8E25-FA1F-C8A4-2826-AB6C610BE7D6}"/>
              </a:ext>
            </a:extLst>
          </p:cNvPr>
          <p:cNvSpPr>
            <a:spLocks noGrp="1"/>
          </p:cNvSpPr>
          <p:nvPr>
            <p:ph type="dt" sz="half" idx="10"/>
          </p:nvPr>
        </p:nvSpPr>
        <p:spPr>
          <a:xfrm>
            <a:off x="8610600" y="6336612"/>
            <a:ext cx="2743200" cy="365125"/>
          </a:xfrm>
        </p:spPr>
        <p:txBody>
          <a:bodyPr/>
          <a:lstStyle>
            <a:lvl1pPr algn="r">
              <a:defRPr/>
            </a:lvl1pPr>
          </a:lstStyle>
          <a:p>
            <a:endParaRPr lang="nl-NL" dirty="0"/>
          </a:p>
        </p:txBody>
      </p:sp>
      <p:sp>
        <p:nvSpPr>
          <p:cNvPr id="5" name="Tijdelijke aanduiding voor voettekst 4">
            <a:extLst>
              <a:ext uri="{FF2B5EF4-FFF2-40B4-BE49-F238E27FC236}">
                <a16:creationId xmlns:a16="http://schemas.microsoft.com/office/drawing/2014/main" id="{97B2EE38-6A07-D3E6-4CDE-E10F620AE0A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E749C4E-717F-3B03-9041-E255953ADB3C}"/>
              </a:ext>
            </a:extLst>
          </p:cNvPr>
          <p:cNvSpPr>
            <a:spLocks noGrp="1"/>
          </p:cNvSpPr>
          <p:nvPr>
            <p:ph type="sldNum" sz="quarter" idx="12"/>
          </p:nvPr>
        </p:nvSpPr>
        <p:spPr>
          <a:xfrm>
            <a:off x="306860" y="6356349"/>
            <a:ext cx="2743200" cy="365125"/>
          </a:xfrm>
        </p:spPr>
        <p:txBody>
          <a:bodyPr/>
          <a:lstStyle>
            <a:lvl1pPr>
              <a:defRPr>
                <a:solidFill>
                  <a:srgbClr val="003A81"/>
                </a:solidFill>
                <a:latin typeface="Bahnschrift" panose="020B0502040204020203" pitchFamily="34" charset="0"/>
              </a:defRPr>
            </a:lvl1pPr>
          </a:lstStyle>
          <a:p>
            <a:pPr algn="l"/>
            <a:fld id="{3A3492CC-BC17-4D0A-ADC1-B770BDEBB199}" type="slidenum">
              <a:rPr lang="nl-NL" smtClean="0"/>
              <a:pPr algn="l"/>
              <a:t>‹nr.›</a:t>
            </a:fld>
            <a:endParaRPr lang="nl-NL" dirty="0"/>
          </a:p>
        </p:txBody>
      </p:sp>
    </p:spTree>
    <p:extLst>
      <p:ext uri="{BB962C8B-B14F-4D97-AF65-F5344CB8AC3E}">
        <p14:creationId xmlns:p14="http://schemas.microsoft.com/office/powerpoint/2010/main" val="536266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9" name="Titel 1"/>
          <p:cNvSpPr>
            <a:spLocks noGrp="1"/>
          </p:cNvSpPr>
          <p:nvPr>
            <p:ph type="title"/>
          </p:nvPr>
        </p:nvSpPr>
        <p:spPr>
          <a:xfrm>
            <a:off x="838200" y="365126"/>
            <a:ext cx="9247458" cy="1014496"/>
          </a:xfrm>
        </p:spPr>
        <p:txBody>
          <a:bodyPr>
            <a:normAutofit/>
          </a:bodyPr>
          <a:lstStyle>
            <a:lvl1pPr>
              <a:defRPr sz="3600" b="1">
                <a:solidFill>
                  <a:srgbClr val="003A81"/>
                </a:solidFill>
                <a:latin typeface="Calibri" panose="020F0502020204030204" pitchFamily="34" charset="0"/>
                <a:cs typeface="Calibri" panose="020F0502020204030204" pitchFamily="34" charset="0"/>
              </a:defRPr>
            </a:lvl1pPr>
          </a:lstStyle>
          <a:p>
            <a:r>
              <a:rPr lang="nl-NL" dirty="0"/>
              <a:t>Klik om de stijl te bewerken</a:t>
            </a:r>
          </a:p>
        </p:txBody>
      </p:sp>
      <p:pic>
        <p:nvPicPr>
          <p:cNvPr id="10" name="Afbeelding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85658" y="339970"/>
            <a:ext cx="1582615" cy="762000"/>
          </a:xfrm>
          <a:prstGeom prst="rect">
            <a:avLst/>
          </a:prstGeom>
        </p:spPr>
      </p:pic>
      <p:sp>
        <p:nvSpPr>
          <p:cNvPr id="13" name="Tijdelijke aanduiding voor inhoud 2"/>
          <p:cNvSpPr>
            <a:spLocks noGrp="1"/>
          </p:cNvSpPr>
          <p:nvPr>
            <p:ph sz="half" idx="11"/>
          </p:nvPr>
        </p:nvSpPr>
        <p:spPr>
          <a:xfrm>
            <a:off x="838200" y="1514285"/>
            <a:ext cx="5181600" cy="4758178"/>
          </a:xfrm>
        </p:spPr>
        <p:txBody>
          <a:bodyPr>
            <a:normAutofit/>
          </a:bodyPr>
          <a:lstStyle>
            <a:lvl1pPr marL="228600" indent="-228600" algn="l" defTabSz="914400" rtl="0" eaLnBrk="1" latinLnBrk="0" hangingPunct="1">
              <a:lnSpc>
                <a:spcPct val="90000"/>
              </a:lnSpc>
              <a:buFont typeface="Arial" panose="020B0604020202020204" pitchFamily="34" charset="0"/>
              <a:buChar char="•"/>
              <a:defRPr lang="nl-NL" sz="3200" kern="1200" dirty="0" smtClean="0">
                <a:solidFill>
                  <a:srgbClr val="003A81"/>
                </a:solidFill>
                <a:latin typeface="+mn-lt"/>
                <a:ea typeface="+mn-ea"/>
                <a:cs typeface="+mn-cs"/>
              </a:defRPr>
            </a:lvl1pPr>
            <a:lvl2pPr marL="685800" indent="-228600" algn="l" defTabSz="914400" rtl="0" eaLnBrk="1" latinLnBrk="0" hangingPunct="1">
              <a:lnSpc>
                <a:spcPct val="90000"/>
              </a:lnSpc>
              <a:buFont typeface="Arial" panose="020B0604020202020204" pitchFamily="34" charset="0"/>
              <a:buChar char="•"/>
              <a:defRPr lang="nl-NL" sz="2800" kern="1200" dirty="0" smtClean="0">
                <a:solidFill>
                  <a:srgbClr val="003A81"/>
                </a:solidFill>
                <a:latin typeface="+mn-lt"/>
                <a:ea typeface="+mn-ea"/>
                <a:cs typeface="+mn-cs"/>
              </a:defRPr>
            </a:lvl2pPr>
            <a:lvl3pPr marL="1143000" indent="-228600" algn="l" defTabSz="914400" rtl="0" eaLnBrk="1" latinLnBrk="0" hangingPunct="1">
              <a:lnSpc>
                <a:spcPct val="90000"/>
              </a:lnSpc>
              <a:buFont typeface="Arial" panose="020B0604020202020204" pitchFamily="34" charset="0"/>
              <a:buChar char="•"/>
              <a:defRPr lang="nl-NL" sz="2400" kern="1200" dirty="0" smtClean="0">
                <a:solidFill>
                  <a:srgbClr val="003A81"/>
                </a:solidFill>
                <a:latin typeface="+mn-lt"/>
                <a:ea typeface="+mn-ea"/>
                <a:cs typeface="+mn-cs"/>
              </a:defRPr>
            </a:lvl3pPr>
            <a:lvl4pPr marL="1600200" indent="-228600" algn="l" defTabSz="914400" rtl="0" eaLnBrk="1" latinLnBrk="0" hangingPunct="1">
              <a:lnSpc>
                <a:spcPct val="90000"/>
              </a:lnSpc>
              <a:buFont typeface="Arial" panose="020B0604020202020204" pitchFamily="34" charset="0"/>
              <a:buChar char="•"/>
              <a:defRPr lang="nl-NL" sz="2000" kern="1200" dirty="0" smtClean="0">
                <a:solidFill>
                  <a:srgbClr val="003A81"/>
                </a:solidFill>
                <a:latin typeface="+mn-lt"/>
                <a:ea typeface="+mn-ea"/>
                <a:cs typeface="+mn-cs"/>
              </a:defRPr>
            </a:lvl4pPr>
            <a:lvl5pPr marL="2057400" indent="-228600" algn="l" defTabSz="914400" rtl="0" eaLnBrk="1" latinLnBrk="0" hangingPunct="1">
              <a:lnSpc>
                <a:spcPct val="90000"/>
              </a:lnSpc>
              <a:buFont typeface="Arial" panose="020B0604020202020204" pitchFamily="34" charset="0"/>
              <a:buChar char="•"/>
              <a:defRPr lang="nl-NL" sz="2000" kern="1200" dirty="0">
                <a:solidFill>
                  <a:srgbClr val="003A81"/>
                </a:solidFill>
                <a:latin typeface="+mn-lt"/>
                <a:ea typeface="+mn-ea"/>
                <a:cs typeface="+mn-cs"/>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4" name="Tijdelijke aanduiding voor inhoud 2"/>
          <p:cNvSpPr>
            <a:spLocks noGrp="1"/>
          </p:cNvSpPr>
          <p:nvPr>
            <p:ph sz="half" idx="12"/>
          </p:nvPr>
        </p:nvSpPr>
        <p:spPr>
          <a:xfrm>
            <a:off x="6172200" y="1514285"/>
            <a:ext cx="5181600" cy="4758178"/>
          </a:xfrm>
        </p:spPr>
        <p:txBody>
          <a:bodyPr>
            <a:normAutofit/>
          </a:bodyPr>
          <a:lstStyle>
            <a:lvl1pPr marL="228600" indent="-228600" algn="l" defTabSz="914400" rtl="0" eaLnBrk="1" latinLnBrk="0" hangingPunct="1">
              <a:lnSpc>
                <a:spcPct val="90000"/>
              </a:lnSpc>
              <a:buFont typeface="Arial" panose="020B0604020202020204" pitchFamily="34" charset="0"/>
              <a:buChar char="•"/>
              <a:defRPr lang="nl-NL" sz="3200" kern="1200" dirty="0" smtClean="0">
                <a:solidFill>
                  <a:srgbClr val="003A81"/>
                </a:solidFill>
                <a:latin typeface="+mn-lt"/>
                <a:ea typeface="+mn-ea"/>
                <a:cs typeface="+mn-cs"/>
              </a:defRPr>
            </a:lvl1pPr>
            <a:lvl2pPr marL="685800" indent="-228600" algn="l" defTabSz="914400" rtl="0" eaLnBrk="1" latinLnBrk="0" hangingPunct="1">
              <a:lnSpc>
                <a:spcPct val="90000"/>
              </a:lnSpc>
              <a:buFont typeface="Arial" panose="020B0604020202020204" pitchFamily="34" charset="0"/>
              <a:buChar char="•"/>
              <a:defRPr lang="nl-NL" sz="2800" kern="1200" dirty="0" smtClean="0">
                <a:solidFill>
                  <a:srgbClr val="003A81"/>
                </a:solidFill>
                <a:latin typeface="+mn-lt"/>
                <a:ea typeface="+mn-ea"/>
                <a:cs typeface="+mn-cs"/>
              </a:defRPr>
            </a:lvl2pPr>
            <a:lvl3pPr marL="1143000" indent="-228600" algn="l" defTabSz="914400" rtl="0" eaLnBrk="1" latinLnBrk="0" hangingPunct="1">
              <a:lnSpc>
                <a:spcPct val="90000"/>
              </a:lnSpc>
              <a:buFont typeface="Arial" panose="020B0604020202020204" pitchFamily="34" charset="0"/>
              <a:buChar char="•"/>
              <a:defRPr lang="nl-NL" sz="2400" kern="1200" dirty="0" smtClean="0">
                <a:solidFill>
                  <a:srgbClr val="003A81"/>
                </a:solidFill>
                <a:latin typeface="+mn-lt"/>
                <a:ea typeface="+mn-ea"/>
                <a:cs typeface="+mn-cs"/>
              </a:defRPr>
            </a:lvl3pPr>
            <a:lvl4pPr marL="1600200" indent="-228600" algn="l" defTabSz="914400" rtl="0" eaLnBrk="1" latinLnBrk="0" hangingPunct="1">
              <a:lnSpc>
                <a:spcPct val="90000"/>
              </a:lnSpc>
              <a:buFont typeface="Arial" panose="020B0604020202020204" pitchFamily="34" charset="0"/>
              <a:buChar char="•"/>
              <a:defRPr lang="nl-NL" sz="2000" kern="1200" dirty="0" smtClean="0">
                <a:solidFill>
                  <a:srgbClr val="003A81"/>
                </a:solidFill>
                <a:latin typeface="+mn-lt"/>
                <a:ea typeface="+mn-ea"/>
                <a:cs typeface="+mn-cs"/>
              </a:defRPr>
            </a:lvl4pPr>
            <a:lvl5pPr marL="2057400" indent="-228600" algn="l" defTabSz="914400" rtl="0" eaLnBrk="1" latinLnBrk="0" hangingPunct="1">
              <a:lnSpc>
                <a:spcPct val="90000"/>
              </a:lnSpc>
              <a:buFont typeface="Arial" panose="020B0604020202020204" pitchFamily="34" charset="0"/>
              <a:buChar char="•"/>
              <a:defRPr lang="nl-NL" sz="2000" kern="1200" dirty="0">
                <a:solidFill>
                  <a:srgbClr val="003A81"/>
                </a:solidFill>
                <a:latin typeface="+mn-lt"/>
                <a:ea typeface="+mn-ea"/>
                <a:cs typeface="+mn-cs"/>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cxnSp>
        <p:nvCxnSpPr>
          <p:cNvPr id="7" name="Rechte verbindingslijn 6"/>
          <p:cNvCxnSpPr/>
          <p:nvPr userDrawn="1"/>
        </p:nvCxnSpPr>
        <p:spPr>
          <a:xfrm>
            <a:off x="820615" y="1242648"/>
            <a:ext cx="10847658" cy="0"/>
          </a:xfrm>
          <a:prstGeom prst="line">
            <a:avLst/>
          </a:prstGeom>
          <a:ln w="25400">
            <a:solidFill>
              <a:srgbClr val="EF7F01"/>
            </a:solidFill>
          </a:ln>
        </p:spPr>
        <p:style>
          <a:lnRef idx="1">
            <a:schemeClr val="accent1"/>
          </a:lnRef>
          <a:fillRef idx="0">
            <a:schemeClr val="accent1"/>
          </a:fillRef>
          <a:effectRef idx="0">
            <a:schemeClr val="accent1"/>
          </a:effectRef>
          <a:fontRef idx="minor">
            <a:schemeClr val="tx1"/>
          </a:fontRef>
        </p:style>
      </p:cxnSp>
      <p:sp>
        <p:nvSpPr>
          <p:cNvPr id="2" name="Tijdelijke aanduiding voor datum 1">
            <a:extLst>
              <a:ext uri="{FF2B5EF4-FFF2-40B4-BE49-F238E27FC236}">
                <a16:creationId xmlns:a16="http://schemas.microsoft.com/office/drawing/2014/main" id="{40999491-BE79-E3D2-BB90-A40A638E6174}"/>
              </a:ext>
            </a:extLst>
          </p:cNvPr>
          <p:cNvSpPr>
            <a:spLocks noGrp="1"/>
          </p:cNvSpPr>
          <p:nvPr>
            <p:ph type="dt" sz="half" idx="13"/>
          </p:nvPr>
        </p:nvSpPr>
        <p:spPr>
          <a:xfrm>
            <a:off x="8610600" y="6362675"/>
            <a:ext cx="2743200" cy="365125"/>
          </a:xfrm>
        </p:spPr>
        <p:txBody>
          <a:bodyPr/>
          <a:lstStyle>
            <a:lvl1pPr algn="r">
              <a:defRPr/>
            </a:lvl1pPr>
          </a:lstStyle>
          <a:p>
            <a:endParaRPr lang="nl-NL" dirty="0"/>
          </a:p>
        </p:txBody>
      </p:sp>
      <p:sp>
        <p:nvSpPr>
          <p:cNvPr id="3" name="Tijdelijke aanduiding voor voettekst 2">
            <a:extLst>
              <a:ext uri="{FF2B5EF4-FFF2-40B4-BE49-F238E27FC236}">
                <a16:creationId xmlns:a16="http://schemas.microsoft.com/office/drawing/2014/main" id="{2CF93C8E-B982-F611-A275-F06FE23C3F89}"/>
              </a:ext>
            </a:extLst>
          </p:cNvPr>
          <p:cNvSpPr>
            <a:spLocks noGrp="1"/>
          </p:cNvSpPr>
          <p:nvPr>
            <p:ph type="ftr" sz="quarter" idx="14"/>
          </p:nvPr>
        </p:nvSpPr>
        <p:spPr/>
        <p:txBody>
          <a:bodyPr/>
          <a:lstStyle/>
          <a:p>
            <a:endParaRPr lang="nl-NL"/>
          </a:p>
        </p:txBody>
      </p:sp>
      <p:sp>
        <p:nvSpPr>
          <p:cNvPr id="4" name="Tijdelijke aanduiding voor dianummer 3">
            <a:extLst>
              <a:ext uri="{FF2B5EF4-FFF2-40B4-BE49-F238E27FC236}">
                <a16:creationId xmlns:a16="http://schemas.microsoft.com/office/drawing/2014/main" id="{DCE2AB62-10AC-8392-2AF5-9884B731D76A}"/>
              </a:ext>
            </a:extLst>
          </p:cNvPr>
          <p:cNvSpPr>
            <a:spLocks noGrp="1"/>
          </p:cNvSpPr>
          <p:nvPr>
            <p:ph type="sldNum" sz="quarter" idx="15"/>
          </p:nvPr>
        </p:nvSpPr>
        <p:spPr>
          <a:xfrm>
            <a:off x="315094" y="6356349"/>
            <a:ext cx="2743200" cy="365125"/>
          </a:xfrm>
        </p:spPr>
        <p:txBody>
          <a:bodyPr/>
          <a:lstStyle>
            <a:lvl1pPr algn="l">
              <a:defRPr>
                <a:solidFill>
                  <a:srgbClr val="003A81"/>
                </a:solidFill>
                <a:latin typeface="Bahnschrift" panose="020B0502040204020203" pitchFamily="34" charset="0"/>
              </a:defRPr>
            </a:lvl1pPr>
          </a:lstStyle>
          <a:p>
            <a:fld id="{3A3492CC-BC17-4D0A-ADC1-B770BDEBB199}" type="slidenum">
              <a:rPr lang="nl-NL" smtClean="0"/>
              <a:pPr/>
              <a:t>‹nr.›</a:t>
            </a:fld>
            <a:endParaRPr lang="nl-NL" dirty="0"/>
          </a:p>
        </p:txBody>
      </p:sp>
    </p:spTree>
    <p:extLst>
      <p:ext uri="{BB962C8B-B14F-4D97-AF65-F5344CB8AC3E}">
        <p14:creationId xmlns:p14="http://schemas.microsoft.com/office/powerpoint/2010/main" val="1482867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lleen titel">
    <p:spTree>
      <p:nvGrpSpPr>
        <p:cNvPr id="1" name=""/>
        <p:cNvGrpSpPr/>
        <p:nvPr/>
      </p:nvGrpSpPr>
      <p:grpSpPr>
        <a:xfrm>
          <a:off x="0" y="0"/>
          <a:ext cx="0" cy="0"/>
          <a:chOff x="0" y="0"/>
          <a:chExt cx="0" cy="0"/>
        </a:xfrm>
      </p:grpSpPr>
      <p:sp>
        <p:nvSpPr>
          <p:cNvPr id="7" name="Titel 1"/>
          <p:cNvSpPr>
            <a:spLocks noGrp="1"/>
          </p:cNvSpPr>
          <p:nvPr>
            <p:ph type="title"/>
          </p:nvPr>
        </p:nvSpPr>
        <p:spPr>
          <a:xfrm>
            <a:off x="838200" y="365126"/>
            <a:ext cx="9247458" cy="1014496"/>
          </a:xfrm>
        </p:spPr>
        <p:txBody>
          <a:bodyPr>
            <a:normAutofit/>
          </a:bodyPr>
          <a:lstStyle>
            <a:lvl1pPr>
              <a:defRPr sz="3600" b="1">
                <a:solidFill>
                  <a:srgbClr val="003A81"/>
                </a:solidFill>
                <a:latin typeface="Calibri" panose="020F0502020204030204" pitchFamily="34" charset="0"/>
                <a:cs typeface="Calibri" panose="020F0502020204030204" pitchFamily="34" charset="0"/>
              </a:defRPr>
            </a:lvl1pPr>
          </a:lstStyle>
          <a:p>
            <a:r>
              <a:rPr lang="nl-NL" dirty="0"/>
              <a:t>Klik om de stijl te bewerken</a:t>
            </a:r>
          </a:p>
        </p:txBody>
      </p:sp>
      <p:pic>
        <p:nvPicPr>
          <p:cNvPr id="8" name="Afbeelding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85658" y="339970"/>
            <a:ext cx="1582615" cy="762000"/>
          </a:xfrm>
          <a:prstGeom prst="rect">
            <a:avLst/>
          </a:prstGeom>
        </p:spPr>
      </p:pic>
      <p:sp>
        <p:nvSpPr>
          <p:cNvPr id="10" name="Ovaal 9"/>
          <p:cNvSpPr/>
          <p:nvPr userDrawn="1"/>
        </p:nvSpPr>
        <p:spPr>
          <a:xfrm>
            <a:off x="6988273" y="1704799"/>
            <a:ext cx="4680000" cy="4680000"/>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	</a:t>
            </a:r>
          </a:p>
        </p:txBody>
      </p:sp>
      <p:sp>
        <p:nvSpPr>
          <p:cNvPr id="6" name="Tijdelijke aanduiding voor inhoud 2"/>
          <p:cNvSpPr>
            <a:spLocks noGrp="1"/>
          </p:cNvSpPr>
          <p:nvPr>
            <p:ph sz="half" idx="11"/>
          </p:nvPr>
        </p:nvSpPr>
        <p:spPr>
          <a:xfrm>
            <a:off x="838200" y="1514285"/>
            <a:ext cx="5181600" cy="4758178"/>
          </a:xfrm>
        </p:spPr>
        <p:txBody>
          <a:bodyPr>
            <a:normAutofit/>
          </a:bodyPr>
          <a:lstStyle>
            <a:lvl1pPr marL="228600" indent="-228600" algn="l" defTabSz="914400" rtl="0" eaLnBrk="1" latinLnBrk="0" hangingPunct="1">
              <a:lnSpc>
                <a:spcPct val="90000"/>
              </a:lnSpc>
              <a:buFont typeface="Arial" panose="020B0604020202020204" pitchFamily="34" charset="0"/>
              <a:buChar char="•"/>
              <a:defRPr lang="nl-NL" sz="3200" kern="1200" dirty="0" smtClean="0">
                <a:solidFill>
                  <a:srgbClr val="003A81"/>
                </a:solidFill>
                <a:latin typeface="+mn-lt"/>
                <a:ea typeface="+mn-ea"/>
                <a:cs typeface="+mn-cs"/>
              </a:defRPr>
            </a:lvl1pPr>
            <a:lvl2pPr marL="685800" indent="-228600" algn="l" defTabSz="914400" rtl="0" eaLnBrk="1" latinLnBrk="0" hangingPunct="1">
              <a:lnSpc>
                <a:spcPct val="90000"/>
              </a:lnSpc>
              <a:buFont typeface="Arial" panose="020B0604020202020204" pitchFamily="34" charset="0"/>
              <a:buChar char="•"/>
              <a:defRPr lang="nl-NL" sz="2800" kern="1200" dirty="0" smtClean="0">
                <a:solidFill>
                  <a:srgbClr val="003A81"/>
                </a:solidFill>
                <a:latin typeface="+mn-lt"/>
                <a:ea typeface="+mn-ea"/>
                <a:cs typeface="+mn-cs"/>
              </a:defRPr>
            </a:lvl2pPr>
            <a:lvl3pPr marL="1143000" indent="-228600" algn="l" defTabSz="914400" rtl="0" eaLnBrk="1" latinLnBrk="0" hangingPunct="1">
              <a:lnSpc>
                <a:spcPct val="90000"/>
              </a:lnSpc>
              <a:buFont typeface="Arial" panose="020B0604020202020204" pitchFamily="34" charset="0"/>
              <a:buChar char="•"/>
              <a:defRPr lang="nl-NL" sz="2400" kern="1200" dirty="0" smtClean="0">
                <a:solidFill>
                  <a:srgbClr val="003A81"/>
                </a:solidFill>
                <a:latin typeface="+mn-lt"/>
                <a:ea typeface="+mn-ea"/>
                <a:cs typeface="+mn-cs"/>
              </a:defRPr>
            </a:lvl3pPr>
            <a:lvl4pPr marL="1600200" indent="-228600" algn="l" defTabSz="914400" rtl="0" eaLnBrk="1" latinLnBrk="0" hangingPunct="1">
              <a:lnSpc>
                <a:spcPct val="90000"/>
              </a:lnSpc>
              <a:buFont typeface="Arial" panose="020B0604020202020204" pitchFamily="34" charset="0"/>
              <a:buChar char="•"/>
              <a:defRPr lang="nl-NL" sz="2000" kern="1200" dirty="0" smtClean="0">
                <a:solidFill>
                  <a:srgbClr val="003A81"/>
                </a:solidFill>
                <a:latin typeface="+mn-lt"/>
                <a:ea typeface="+mn-ea"/>
                <a:cs typeface="+mn-cs"/>
              </a:defRPr>
            </a:lvl4pPr>
            <a:lvl5pPr marL="2057400" indent="-228600" algn="l" defTabSz="914400" rtl="0" eaLnBrk="1" latinLnBrk="0" hangingPunct="1">
              <a:lnSpc>
                <a:spcPct val="90000"/>
              </a:lnSpc>
              <a:buFont typeface="Arial" panose="020B0604020202020204" pitchFamily="34" charset="0"/>
              <a:buChar char="•"/>
              <a:defRPr lang="nl-NL" sz="2000" kern="1200" dirty="0">
                <a:solidFill>
                  <a:srgbClr val="003A81"/>
                </a:solidFill>
                <a:latin typeface="+mn-lt"/>
                <a:ea typeface="+mn-ea"/>
                <a:cs typeface="+mn-cs"/>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cxnSp>
        <p:nvCxnSpPr>
          <p:cNvPr id="11" name="Rechte verbindingslijn 10"/>
          <p:cNvCxnSpPr/>
          <p:nvPr userDrawn="1"/>
        </p:nvCxnSpPr>
        <p:spPr>
          <a:xfrm>
            <a:off x="820615" y="1242648"/>
            <a:ext cx="10847658" cy="0"/>
          </a:xfrm>
          <a:prstGeom prst="line">
            <a:avLst/>
          </a:prstGeom>
          <a:ln w="25400">
            <a:solidFill>
              <a:srgbClr val="EF7F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2823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6" name="Titel 1"/>
          <p:cNvSpPr>
            <a:spLocks noGrp="1"/>
          </p:cNvSpPr>
          <p:nvPr>
            <p:ph type="title"/>
          </p:nvPr>
        </p:nvSpPr>
        <p:spPr>
          <a:xfrm>
            <a:off x="838200" y="365126"/>
            <a:ext cx="9247458" cy="1014496"/>
          </a:xfrm>
        </p:spPr>
        <p:txBody>
          <a:bodyPr>
            <a:normAutofit/>
          </a:bodyPr>
          <a:lstStyle>
            <a:lvl1pPr>
              <a:defRPr sz="3600" b="1">
                <a:solidFill>
                  <a:srgbClr val="003A81"/>
                </a:solidFill>
                <a:latin typeface="Calibri" panose="020F0502020204030204" pitchFamily="34" charset="0"/>
                <a:cs typeface="Calibri" panose="020F0502020204030204" pitchFamily="34" charset="0"/>
              </a:defRPr>
            </a:lvl1pPr>
          </a:lstStyle>
          <a:p>
            <a:r>
              <a:rPr lang="nl-NL" dirty="0"/>
              <a:t>Klik om de stijl te bewerken</a:t>
            </a:r>
          </a:p>
        </p:txBody>
      </p:sp>
      <p:pic>
        <p:nvPicPr>
          <p:cNvPr id="7" name="Afbeelding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85658" y="339970"/>
            <a:ext cx="1582615" cy="762000"/>
          </a:xfrm>
          <a:prstGeom prst="rect">
            <a:avLst/>
          </a:prstGeom>
        </p:spPr>
      </p:pic>
      <p:sp>
        <p:nvSpPr>
          <p:cNvPr id="9" name="Tijdelijke aanduiding voor afbeelding 2"/>
          <p:cNvSpPr>
            <a:spLocks noGrp="1"/>
          </p:cNvSpPr>
          <p:nvPr>
            <p:ph type="pic" idx="10"/>
          </p:nvPr>
        </p:nvSpPr>
        <p:spPr>
          <a:xfrm>
            <a:off x="838200" y="1496291"/>
            <a:ext cx="10515600" cy="43647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cxnSp>
        <p:nvCxnSpPr>
          <p:cNvPr id="10" name="Rechte verbindingslijn 9"/>
          <p:cNvCxnSpPr/>
          <p:nvPr userDrawn="1"/>
        </p:nvCxnSpPr>
        <p:spPr>
          <a:xfrm>
            <a:off x="820615" y="1242648"/>
            <a:ext cx="10847658" cy="0"/>
          </a:xfrm>
          <a:prstGeom prst="line">
            <a:avLst/>
          </a:prstGeom>
          <a:ln w="25400">
            <a:solidFill>
              <a:srgbClr val="EF7F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826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9" name="Titel 1"/>
          <p:cNvSpPr>
            <a:spLocks noGrp="1"/>
          </p:cNvSpPr>
          <p:nvPr>
            <p:ph type="title"/>
          </p:nvPr>
        </p:nvSpPr>
        <p:spPr>
          <a:xfrm>
            <a:off x="838200" y="365126"/>
            <a:ext cx="9247458" cy="1014496"/>
          </a:xfrm>
        </p:spPr>
        <p:txBody>
          <a:bodyPr>
            <a:normAutofit/>
          </a:bodyPr>
          <a:lstStyle>
            <a:lvl1pPr>
              <a:defRPr sz="3600" b="1">
                <a:solidFill>
                  <a:srgbClr val="003A81"/>
                </a:solidFill>
                <a:latin typeface="Calibri" panose="020F0502020204030204" pitchFamily="34" charset="0"/>
                <a:cs typeface="Calibri" panose="020F0502020204030204" pitchFamily="34" charset="0"/>
              </a:defRPr>
            </a:lvl1pPr>
          </a:lstStyle>
          <a:p>
            <a:r>
              <a:rPr lang="nl-NL" dirty="0"/>
              <a:t>Klik om de stijl te bewerken</a:t>
            </a:r>
          </a:p>
        </p:txBody>
      </p:sp>
      <p:pic>
        <p:nvPicPr>
          <p:cNvPr id="10" name="Afbeelding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85658" y="339970"/>
            <a:ext cx="1582615" cy="762000"/>
          </a:xfrm>
          <a:prstGeom prst="rect">
            <a:avLst/>
          </a:prstGeom>
        </p:spPr>
      </p:pic>
      <p:sp>
        <p:nvSpPr>
          <p:cNvPr id="13" name="Tijdelijke aanduiding voor afbeelding 2"/>
          <p:cNvSpPr>
            <a:spLocks noGrp="1"/>
          </p:cNvSpPr>
          <p:nvPr>
            <p:ph type="pic" idx="10"/>
          </p:nvPr>
        </p:nvSpPr>
        <p:spPr>
          <a:xfrm>
            <a:off x="820615" y="1520299"/>
            <a:ext cx="5181600" cy="46594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14" name="Tijdelijke aanduiding voor inhoud 2"/>
          <p:cNvSpPr>
            <a:spLocks noGrp="1"/>
          </p:cNvSpPr>
          <p:nvPr>
            <p:ph sz="half" idx="11"/>
          </p:nvPr>
        </p:nvSpPr>
        <p:spPr>
          <a:xfrm>
            <a:off x="6186042" y="1520300"/>
            <a:ext cx="5181600" cy="4659429"/>
          </a:xfrm>
        </p:spPr>
        <p:txBody>
          <a:bodyPr>
            <a:normAutofit/>
          </a:bodyPr>
          <a:lstStyle>
            <a:lvl1pPr marL="228600" indent="-228600" algn="l" defTabSz="914400" rtl="0" eaLnBrk="1" latinLnBrk="0" hangingPunct="1">
              <a:lnSpc>
                <a:spcPct val="90000"/>
              </a:lnSpc>
              <a:buFont typeface="Arial" panose="020B0604020202020204" pitchFamily="34" charset="0"/>
              <a:buChar char="•"/>
              <a:defRPr lang="nl-NL" sz="3200" kern="1200" dirty="0" smtClean="0">
                <a:solidFill>
                  <a:srgbClr val="003A81"/>
                </a:solidFill>
                <a:latin typeface="+mn-lt"/>
                <a:ea typeface="+mn-ea"/>
                <a:cs typeface="+mn-cs"/>
              </a:defRPr>
            </a:lvl1pPr>
            <a:lvl2pPr marL="685800" indent="-228600" algn="l" defTabSz="914400" rtl="0" eaLnBrk="1" latinLnBrk="0" hangingPunct="1">
              <a:lnSpc>
                <a:spcPct val="90000"/>
              </a:lnSpc>
              <a:buFont typeface="Arial" panose="020B0604020202020204" pitchFamily="34" charset="0"/>
              <a:buChar char="•"/>
              <a:defRPr lang="nl-NL" sz="2800" kern="1200" dirty="0" smtClean="0">
                <a:solidFill>
                  <a:srgbClr val="003A81"/>
                </a:solidFill>
                <a:latin typeface="+mn-lt"/>
                <a:ea typeface="+mn-ea"/>
                <a:cs typeface="+mn-cs"/>
              </a:defRPr>
            </a:lvl2pPr>
            <a:lvl3pPr marL="1143000" indent="-228600" algn="l" defTabSz="914400" rtl="0" eaLnBrk="1" latinLnBrk="0" hangingPunct="1">
              <a:lnSpc>
                <a:spcPct val="90000"/>
              </a:lnSpc>
              <a:buFont typeface="Arial" panose="020B0604020202020204" pitchFamily="34" charset="0"/>
              <a:buChar char="•"/>
              <a:defRPr lang="nl-NL" sz="2400" kern="1200" dirty="0" smtClean="0">
                <a:solidFill>
                  <a:srgbClr val="003A81"/>
                </a:solidFill>
                <a:latin typeface="+mn-lt"/>
                <a:ea typeface="+mn-ea"/>
                <a:cs typeface="+mn-cs"/>
              </a:defRPr>
            </a:lvl3pPr>
            <a:lvl4pPr marL="1600200" indent="-228600" algn="l" defTabSz="914400" rtl="0" eaLnBrk="1" latinLnBrk="0" hangingPunct="1">
              <a:lnSpc>
                <a:spcPct val="90000"/>
              </a:lnSpc>
              <a:buFont typeface="Arial" panose="020B0604020202020204" pitchFamily="34" charset="0"/>
              <a:buChar char="•"/>
              <a:defRPr lang="nl-NL" sz="2000" kern="1200" dirty="0" smtClean="0">
                <a:solidFill>
                  <a:srgbClr val="003A81"/>
                </a:solidFill>
                <a:latin typeface="+mn-lt"/>
                <a:ea typeface="+mn-ea"/>
                <a:cs typeface="+mn-cs"/>
              </a:defRPr>
            </a:lvl4pPr>
            <a:lvl5pPr marL="2057400" indent="-228600" algn="l" defTabSz="914400" rtl="0" eaLnBrk="1" latinLnBrk="0" hangingPunct="1">
              <a:lnSpc>
                <a:spcPct val="90000"/>
              </a:lnSpc>
              <a:buFont typeface="Arial" panose="020B0604020202020204" pitchFamily="34" charset="0"/>
              <a:buChar char="•"/>
              <a:defRPr lang="nl-NL" sz="2000" kern="1200" dirty="0">
                <a:solidFill>
                  <a:srgbClr val="003A81"/>
                </a:solidFill>
                <a:latin typeface="+mn-lt"/>
                <a:ea typeface="+mn-ea"/>
                <a:cs typeface="+mn-cs"/>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cxnSp>
        <p:nvCxnSpPr>
          <p:cNvPr id="7" name="Rechte verbindingslijn 6"/>
          <p:cNvCxnSpPr/>
          <p:nvPr userDrawn="1"/>
        </p:nvCxnSpPr>
        <p:spPr>
          <a:xfrm>
            <a:off x="820615" y="1242648"/>
            <a:ext cx="10847658" cy="0"/>
          </a:xfrm>
          <a:prstGeom prst="line">
            <a:avLst/>
          </a:prstGeom>
          <a:ln w="25400">
            <a:solidFill>
              <a:srgbClr val="EF7F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1143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tel 1"/>
          <p:cNvSpPr>
            <a:spLocks noGrp="1"/>
          </p:cNvSpPr>
          <p:nvPr>
            <p:ph type="title"/>
          </p:nvPr>
        </p:nvSpPr>
        <p:spPr>
          <a:xfrm>
            <a:off x="838200" y="365126"/>
            <a:ext cx="9247458" cy="1014496"/>
          </a:xfrm>
        </p:spPr>
        <p:txBody>
          <a:bodyPr>
            <a:normAutofit/>
          </a:bodyPr>
          <a:lstStyle>
            <a:lvl1pPr>
              <a:defRPr sz="3600" b="1">
                <a:solidFill>
                  <a:srgbClr val="003A81"/>
                </a:solidFill>
                <a:latin typeface="Calibri" panose="020F0502020204030204" pitchFamily="34" charset="0"/>
                <a:cs typeface="Calibri" panose="020F0502020204030204" pitchFamily="34" charset="0"/>
              </a:defRPr>
            </a:lvl1pPr>
          </a:lstStyle>
          <a:p>
            <a:r>
              <a:rPr lang="nl-NL" dirty="0"/>
              <a:t>Klik om de stijl te bewerken</a:t>
            </a:r>
          </a:p>
        </p:txBody>
      </p:sp>
      <p:pic>
        <p:nvPicPr>
          <p:cNvPr id="11" name="Afbeelding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85658" y="339970"/>
            <a:ext cx="1582615" cy="762000"/>
          </a:xfrm>
          <a:prstGeom prst="rect">
            <a:avLst/>
          </a:prstGeom>
        </p:spPr>
      </p:pic>
      <p:sp>
        <p:nvSpPr>
          <p:cNvPr id="13" name="Tijdelijke aanduiding voor afbeelding 2"/>
          <p:cNvSpPr>
            <a:spLocks noGrp="1"/>
          </p:cNvSpPr>
          <p:nvPr>
            <p:ph type="pic" idx="1"/>
          </p:nvPr>
        </p:nvSpPr>
        <p:spPr>
          <a:xfrm>
            <a:off x="6399212" y="1514285"/>
            <a:ext cx="4954588" cy="475817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14" name="Tijdelijke aanduiding voor inhoud 2"/>
          <p:cNvSpPr>
            <a:spLocks noGrp="1"/>
          </p:cNvSpPr>
          <p:nvPr>
            <p:ph sz="half" idx="10"/>
          </p:nvPr>
        </p:nvSpPr>
        <p:spPr>
          <a:xfrm>
            <a:off x="838200" y="1514285"/>
            <a:ext cx="5181600" cy="4758178"/>
          </a:xfrm>
        </p:spPr>
        <p:txBody>
          <a:bodyPr>
            <a:normAutofit/>
          </a:bodyPr>
          <a:lstStyle>
            <a:lvl1pPr marL="228600" indent="-228600" algn="l" defTabSz="914400" rtl="0" eaLnBrk="1" latinLnBrk="0" hangingPunct="1">
              <a:lnSpc>
                <a:spcPct val="90000"/>
              </a:lnSpc>
              <a:buFont typeface="Arial" panose="020B0604020202020204" pitchFamily="34" charset="0"/>
              <a:buChar char="•"/>
              <a:defRPr lang="nl-NL" sz="3200" kern="1200" dirty="0" smtClean="0">
                <a:solidFill>
                  <a:srgbClr val="003A81"/>
                </a:solidFill>
                <a:latin typeface="+mn-lt"/>
                <a:ea typeface="+mn-ea"/>
                <a:cs typeface="+mn-cs"/>
              </a:defRPr>
            </a:lvl1pPr>
            <a:lvl2pPr marL="685800" indent="-228600" algn="l" defTabSz="914400" rtl="0" eaLnBrk="1" latinLnBrk="0" hangingPunct="1">
              <a:lnSpc>
                <a:spcPct val="90000"/>
              </a:lnSpc>
              <a:buFont typeface="Arial" panose="020B0604020202020204" pitchFamily="34" charset="0"/>
              <a:buChar char="•"/>
              <a:defRPr lang="nl-NL" sz="2800" kern="1200" dirty="0" smtClean="0">
                <a:solidFill>
                  <a:srgbClr val="003A81"/>
                </a:solidFill>
                <a:latin typeface="+mn-lt"/>
                <a:ea typeface="+mn-ea"/>
                <a:cs typeface="+mn-cs"/>
              </a:defRPr>
            </a:lvl2pPr>
            <a:lvl3pPr marL="1143000" indent="-228600" algn="l" defTabSz="914400" rtl="0" eaLnBrk="1" latinLnBrk="0" hangingPunct="1">
              <a:lnSpc>
                <a:spcPct val="90000"/>
              </a:lnSpc>
              <a:buFont typeface="Arial" panose="020B0604020202020204" pitchFamily="34" charset="0"/>
              <a:buChar char="•"/>
              <a:defRPr lang="nl-NL" sz="2400" kern="1200" dirty="0" smtClean="0">
                <a:solidFill>
                  <a:srgbClr val="003A81"/>
                </a:solidFill>
                <a:latin typeface="+mn-lt"/>
                <a:ea typeface="+mn-ea"/>
                <a:cs typeface="+mn-cs"/>
              </a:defRPr>
            </a:lvl3pPr>
            <a:lvl4pPr marL="1600200" indent="-228600" algn="l" defTabSz="914400" rtl="0" eaLnBrk="1" latinLnBrk="0" hangingPunct="1">
              <a:lnSpc>
                <a:spcPct val="90000"/>
              </a:lnSpc>
              <a:buFont typeface="Arial" panose="020B0604020202020204" pitchFamily="34" charset="0"/>
              <a:buChar char="•"/>
              <a:defRPr lang="nl-NL" sz="2000" kern="1200" dirty="0" smtClean="0">
                <a:solidFill>
                  <a:srgbClr val="003A81"/>
                </a:solidFill>
                <a:latin typeface="+mn-lt"/>
                <a:ea typeface="+mn-ea"/>
                <a:cs typeface="+mn-cs"/>
              </a:defRPr>
            </a:lvl4pPr>
            <a:lvl5pPr marL="2057400" indent="-228600" algn="l" defTabSz="914400" rtl="0" eaLnBrk="1" latinLnBrk="0" hangingPunct="1">
              <a:lnSpc>
                <a:spcPct val="90000"/>
              </a:lnSpc>
              <a:buFont typeface="Arial" panose="020B0604020202020204" pitchFamily="34" charset="0"/>
              <a:buChar char="•"/>
              <a:defRPr lang="nl-NL" sz="2000" kern="1200" dirty="0">
                <a:solidFill>
                  <a:srgbClr val="003A81"/>
                </a:solidFill>
                <a:latin typeface="+mn-lt"/>
                <a:ea typeface="+mn-ea"/>
                <a:cs typeface="+mn-cs"/>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cxnSp>
        <p:nvCxnSpPr>
          <p:cNvPr id="7" name="Rechte verbindingslijn 6"/>
          <p:cNvCxnSpPr/>
          <p:nvPr userDrawn="1"/>
        </p:nvCxnSpPr>
        <p:spPr>
          <a:xfrm>
            <a:off x="820615" y="1242648"/>
            <a:ext cx="10847658" cy="0"/>
          </a:xfrm>
          <a:prstGeom prst="line">
            <a:avLst/>
          </a:prstGeom>
          <a:ln w="25400">
            <a:solidFill>
              <a:srgbClr val="EF7F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1766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tekst 3"/>
          <p:cNvSpPr>
            <a:spLocks noGrp="1"/>
          </p:cNvSpPr>
          <p:nvPr>
            <p:ph type="body" sz="quarter" idx="10"/>
          </p:nvPr>
        </p:nvSpPr>
        <p:spPr>
          <a:xfrm>
            <a:off x="760563" y="1984075"/>
            <a:ext cx="10670875" cy="2268838"/>
          </a:xfrm>
        </p:spPr>
        <p:txBody>
          <a:bodyPr anchor="ctr">
            <a:normAutofit/>
          </a:bodyPr>
          <a:lstStyle>
            <a:lvl1pPr marL="0" indent="0" algn="ctr">
              <a:buNone/>
              <a:defRPr sz="4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Tekststijl van het model bewerken</a:t>
            </a:r>
          </a:p>
        </p:txBody>
      </p:sp>
    </p:spTree>
    <p:extLst>
      <p:ext uri="{BB962C8B-B14F-4D97-AF65-F5344CB8AC3E}">
        <p14:creationId xmlns:p14="http://schemas.microsoft.com/office/powerpoint/2010/main" val="1292517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7" name="Rechthoek 3"/>
          <p:cNvSpPr/>
          <p:nvPr userDrawn="1"/>
        </p:nvSpPr>
        <p:spPr>
          <a:xfrm>
            <a:off x="-12288" y="-85725"/>
            <a:ext cx="12216575" cy="5853479"/>
          </a:xfrm>
          <a:custGeom>
            <a:avLst/>
            <a:gdLst>
              <a:gd name="connsiteX0" fmla="*/ 0 w 11875478"/>
              <a:gd name="connsiteY0" fmla="*/ 0 h 3602037"/>
              <a:gd name="connsiteX1" fmla="*/ 11875478 w 11875478"/>
              <a:gd name="connsiteY1" fmla="*/ 0 h 3602037"/>
              <a:gd name="connsiteX2" fmla="*/ 11875478 w 11875478"/>
              <a:gd name="connsiteY2" fmla="*/ 3602037 h 3602037"/>
              <a:gd name="connsiteX3" fmla="*/ 0 w 11875478"/>
              <a:gd name="connsiteY3" fmla="*/ 3602037 h 3602037"/>
              <a:gd name="connsiteX4" fmla="*/ 0 w 11875478"/>
              <a:gd name="connsiteY4" fmla="*/ 0 h 3602037"/>
              <a:gd name="connsiteX0" fmla="*/ 328246 w 12203724"/>
              <a:gd name="connsiteY0" fmla="*/ 0 h 3602037"/>
              <a:gd name="connsiteX1" fmla="*/ 12203724 w 12203724"/>
              <a:gd name="connsiteY1" fmla="*/ 0 h 3602037"/>
              <a:gd name="connsiteX2" fmla="*/ 12203724 w 12203724"/>
              <a:gd name="connsiteY2" fmla="*/ 3602037 h 3602037"/>
              <a:gd name="connsiteX3" fmla="*/ 0 w 12203724"/>
              <a:gd name="connsiteY3" fmla="*/ 3144837 h 3602037"/>
              <a:gd name="connsiteX4" fmla="*/ 328246 w 12203724"/>
              <a:gd name="connsiteY4" fmla="*/ 0 h 3602037"/>
              <a:gd name="connsiteX0" fmla="*/ 0 w 12215447"/>
              <a:gd name="connsiteY0" fmla="*/ 0 h 3613760"/>
              <a:gd name="connsiteX1" fmla="*/ 12215447 w 12215447"/>
              <a:gd name="connsiteY1" fmla="*/ 11723 h 3613760"/>
              <a:gd name="connsiteX2" fmla="*/ 12215447 w 12215447"/>
              <a:gd name="connsiteY2" fmla="*/ 3613760 h 3613760"/>
              <a:gd name="connsiteX3" fmla="*/ 11723 w 12215447"/>
              <a:gd name="connsiteY3" fmla="*/ 3156560 h 3613760"/>
              <a:gd name="connsiteX4" fmla="*/ 0 w 12215447"/>
              <a:gd name="connsiteY4" fmla="*/ 0 h 3613760"/>
              <a:gd name="connsiteX0" fmla="*/ 0 w 12215447"/>
              <a:gd name="connsiteY0" fmla="*/ 0 h 4950190"/>
              <a:gd name="connsiteX1" fmla="*/ 12215447 w 12215447"/>
              <a:gd name="connsiteY1" fmla="*/ 11723 h 4950190"/>
              <a:gd name="connsiteX2" fmla="*/ 12203724 w 12215447"/>
              <a:gd name="connsiteY2" fmla="*/ 4950190 h 4950190"/>
              <a:gd name="connsiteX3" fmla="*/ 11723 w 12215447"/>
              <a:gd name="connsiteY3" fmla="*/ 3156560 h 4950190"/>
              <a:gd name="connsiteX4" fmla="*/ 0 w 12215447"/>
              <a:gd name="connsiteY4" fmla="*/ 0 h 4950190"/>
              <a:gd name="connsiteX0" fmla="*/ 0 w 12215447"/>
              <a:gd name="connsiteY0" fmla="*/ 0 h 4950190"/>
              <a:gd name="connsiteX1" fmla="*/ 12215447 w 12215447"/>
              <a:gd name="connsiteY1" fmla="*/ 11723 h 4950190"/>
              <a:gd name="connsiteX2" fmla="*/ 12203724 w 12215447"/>
              <a:gd name="connsiteY2" fmla="*/ 4950190 h 4950190"/>
              <a:gd name="connsiteX3" fmla="*/ 11723 w 12215447"/>
              <a:gd name="connsiteY3" fmla="*/ 3156560 h 4950190"/>
              <a:gd name="connsiteX4" fmla="*/ 0 w 12215447"/>
              <a:gd name="connsiteY4" fmla="*/ 0 h 4950190"/>
              <a:gd name="connsiteX0" fmla="*/ 0 w 12215447"/>
              <a:gd name="connsiteY0" fmla="*/ 0 h 4950190"/>
              <a:gd name="connsiteX1" fmla="*/ 12215447 w 12215447"/>
              <a:gd name="connsiteY1" fmla="*/ 11723 h 4950190"/>
              <a:gd name="connsiteX2" fmla="*/ 12203724 w 12215447"/>
              <a:gd name="connsiteY2" fmla="*/ 4950190 h 4950190"/>
              <a:gd name="connsiteX3" fmla="*/ 11723 w 12215447"/>
              <a:gd name="connsiteY3" fmla="*/ 3156560 h 4950190"/>
              <a:gd name="connsiteX4" fmla="*/ 0 w 12215447"/>
              <a:gd name="connsiteY4" fmla="*/ 0 h 4950190"/>
              <a:gd name="connsiteX0" fmla="*/ 23784 w 12239231"/>
              <a:gd name="connsiteY0" fmla="*/ 0 h 4950190"/>
              <a:gd name="connsiteX1" fmla="*/ 12239231 w 12239231"/>
              <a:gd name="connsiteY1" fmla="*/ 11723 h 4950190"/>
              <a:gd name="connsiteX2" fmla="*/ 12227508 w 12239231"/>
              <a:gd name="connsiteY2" fmla="*/ 4950190 h 4950190"/>
              <a:gd name="connsiteX3" fmla="*/ 338 w 12239231"/>
              <a:gd name="connsiteY3" fmla="*/ 4188191 h 4950190"/>
              <a:gd name="connsiteX4" fmla="*/ 23784 w 12239231"/>
              <a:gd name="connsiteY4" fmla="*/ 0 h 4950190"/>
              <a:gd name="connsiteX0" fmla="*/ 0 w 12215447"/>
              <a:gd name="connsiteY0" fmla="*/ 0 h 4950190"/>
              <a:gd name="connsiteX1" fmla="*/ 12215447 w 12215447"/>
              <a:gd name="connsiteY1" fmla="*/ 11723 h 4950190"/>
              <a:gd name="connsiteX2" fmla="*/ 12203724 w 12215447"/>
              <a:gd name="connsiteY2" fmla="*/ 4950190 h 4950190"/>
              <a:gd name="connsiteX3" fmla="*/ 11723 w 12215447"/>
              <a:gd name="connsiteY3" fmla="*/ 4539884 h 4950190"/>
              <a:gd name="connsiteX4" fmla="*/ 0 w 12215447"/>
              <a:gd name="connsiteY4" fmla="*/ 0 h 4950190"/>
              <a:gd name="connsiteX0" fmla="*/ 0 w 12216575"/>
              <a:gd name="connsiteY0" fmla="*/ 0 h 5958375"/>
              <a:gd name="connsiteX1" fmla="*/ 12215447 w 12216575"/>
              <a:gd name="connsiteY1" fmla="*/ 11723 h 5958375"/>
              <a:gd name="connsiteX2" fmla="*/ 12215447 w 12216575"/>
              <a:gd name="connsiteY2" fmla="*/ 5958375 h 5958375"/>
              <a:gd name="connsiteX3" fmla="*/ 11723 w 12216575"/>
              <a:gd name="connsiteY3" fmla="*/ 4539884 h 5958375"/>
              <a:gd name="connsiteX4" fmla="*/ 0 w 12216575"/>
              <a:gd name="connsiteY4" fmla="*/ 0 h 5958375"/>
              <a:gd name="connsiteX0" fmla="*/ 0 w 12216575"/>
              <a:gd name="connsiteY0" fmla="*/ 0 h 5958375"/>
              <a:gd name="connsiteX1" fmla="*/ 12215447 w 12216575"/>
              <a:gd name="connsiteY1" fmla="*/ 11723 h 5958375"/>
              <a:gd name="connsiteX2" fmla="*/ 12215447 w 12216575"/>
              <a:gd name="connsiteY2" fmla="*/ 5958375 h 5958375"/>
              <a:gd name="connsiteX3" fmla="*/ 11723 w 12216575"/>
              <a:gd name="connsiteY3" fmla="*/ 4188192 h 5958375"/>
              <a:gd name="connsiteX4" fmla="*/ 0 w 12216575"/>
              <a:gd name="connsiteY4" fmla="*/ 0 h 5958375"/>
              <a:gd name="connsiteX0" fmla="*/ 0 w 12216575"/>
              <a:gd name="connsiteY0" fmla="*/ 0 h 5958375"/>
              <a:gd name="connsiteX1" fmla="*/ 12215447 w 12216575"/>
              <a:gd name="connsiteY1" fmla="*/ 11723 h 5958375"/>
              <a:gd name="connsiteX2" fmla="*/ 12215447 w 12216575"/>
              <a:gd name="connsiteY2" fmla="*/ 5958375 h 5958375"/>
              <a:gd name="connsiteX3" fmla="*/ 11723 w 12216575"/>
              <a:gd name="connsiteY3" fmla="*/ 4188192 h 5958375"/>
              <a:gd name="connsiteX4" fmla="*/ 0 w 12216575"/>
              <a:gd name="connsiteY4" fmla="*/ 0 h 5958375"/>
              <a:gd name="connsiteX0" fmla="*/ 0 w 12216575"/>
              <a:gd name="connsiteY0" fmla="*/ 0 h 5958375"/>
              <a:gd name="connsiteX1" fmla="*/ 12215447 w 12216575"/>
              <a:gd name="connsiteY1" fmla="*/ 11723 h 5958375"/>
              <a:gd name="connsiteX2" fmla="*/ 12215447 w 12216575"/>
              <a:gd name="connsiteY2" fmla="*/ 5958375 h 5958375"/>
              <a:gd name="connsiteX3" fmla="*/ 11723 w 12216575"/>
              <a:gd name="connsiteY3" fmla="*/ 4188192 h 5958375"/>
              <a:gd name="connsiteX4" fmla="*/ 0 w 12216575"/>
              <a:gd name="connsiteY4" fmla="*/ 0 h 5958375"/>
              <a:gd name="connsiteX0" fmla="*/ 0 w 12216575"/>
              <a:gd name="connsiteY0" fmla="*/ 0 h 6228006"/>
              <a:gd name="connsiteX1" fmla="*/ 12215447 w 12216575"/>
              <a:gd name="connsiteY1" fmla="*/ 11723 h 6228006"/>
              <a:gd name="connsiteX2" fmla="*/ 12215447 w 12216575"/>
              <a:gd name="connsiteY2" fmla="*/ 6228006 h 6228006"/>
              <a:gd name="connsiteX3" fmla="*/ 11723 w 12216575"/>
              <a:gd name="connsiteY3" fmla="*/ 4188192 h 6228006"/>
              <a:gd name="connsiteX4" fmla="*/ 0 w 12216575"/>
              <a:gd name="connsiteY4" fmla="*/ 0 h 6228006"/>
              <a:gd name="connsiteX0" fmla="*/ 0 w 12216575"/>
              <a:gd name="connsiteY0" fmla="*/ 0 h 6228006"/>
              <a:gd name="connsiteX1" fmla="*/ 12215447 w 12216575"/>
              <a:gd name="connsiteY1" fmla="*/ 11723 h 6228006"/>
              <a:gd name="connsiteX2" fmla="*/ 12215447 w 12216575"/>
              <a:gd name="connsiteY2" fmla="*/ 6228006 h 6228006"/>
              <a:gd name="connsiteX3" fmla="*/ 11723 w 12216575"/>
              <a:gd name="connsiteY3" fmla="*/ 4188192 h 6228006"/>
              <a:gd name="connsiteX4" fmla="*/ 0 w 12216575"/>
              <a:gd name="connsiteY4" fmla="*/ 0 h 6228006"/>
              <a:gd name="connsiteX0" fmla="*/ 0 w 12216575"/>
              <a:gd name="connsiteY0" fmla="*/ 0 h 6228006"/>
              <a:gd name="connsiteX1" fmla="*/ 12215447 w 12216575"/>
              <a:gd name="connsiteY1" fmla="*/ 11723 h 6228006"/>
              <a:gd name="connsiteX2" fmla="*/ 12215447 w 12216575"/>
              <a:gd name="connsiteY2" fmla="*/ 6228006 h 6228006"/>
              <a:gd name="connsiteX3" fmla="*/ 11723 w 12216575"/>
              <a:gd name="connsiteY3" fmla="*/ 4188192 h 6228006"/>
              <a:gd name="connsiteX4" fmla="*/ 0 w 12216575"/>
              <a:gd name="connsiteY4" fmla="*/ 0 h 622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575" h="6228006">
                <a:moveTo>
                  <a:pt x="0" y="0"/>
                </a:moveTo>
                <a:lnTo>
                  <a:pt x="12215447" y="11723"/>
                </a:lnTo>
                <a:cubicBezTo>
                  <a:pt x="12211539" y="1657879"/>
                  <a:pt x="12219355" y="4581850"/>
                  <a:pt x="12215447" y="6228006"/>
                </a:cubicBezTo>
                <a:cubicBezTo>
                  <a:pt x="6322646" y="5747360"/>
                  <a:pt x="2739292" y="5360501"/>
                  <a:pt x="11723" y="4188192"/>
                </a:cubicBezTo>
                <a:cubicBezTo>
                  <a:pt x="7815" y="3136005"/>
                  <a:pt x="3908" y="1052187"/>
                  <a:pt x="0" y="0"/>
                </a:cubicBezTo>
                <a:close/>
              </a:path>
            </a:pathLst>
          </a:custGeom>
          <a:gradFill>
            <a:gsLst>
              <a:gs pos="0">
                <a:srgbClr val="172D71"/>
              </a:gs>
              <a:gs pos="54000">
                <a:srgbClr val="005493"/>
              </a:gs>
              <a:gs pos="100000">
                <a:srgbClr val="005493"/>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gradFill>
                <a:gsLst>
                  <a:gs pos="0">
                    <a:schemeClr val="tx2"/>
                  </a:gs>
                  <a:gs pos="34000">
                    <a:schemeClr val="tx2"/>
                  </a:gs>
                  <a:gs pos="100000">
                    <a:schemeClr val="accent3">
                      <a:lumMod val="60000"/>
                      <a:lumOff val="40000"/>
                    </a:schemeClr>
                  </a:gs>
                </a:gsLst>
                <a:lin ang="13500000" scaled="1"/>
              </a:gradFill>
            </a:endParaRPr>
          </a:p>
        </p:txBody>
      </p:sp>
      <p:sp>
        <p:nvSpPr>
          <p:cNvPr id="2" name="Titel 1"/>
          <p:cNvSpPr>
            <a:spLocks noGrp="1"/>
          </p:cNvSpPr>
          <p:nvPr>
            <p:ph type="ctrTitle"/>
          </p:nvPr>
        </p:nvSpPr>
        <p:spPr>
          <a:xfrm>
            <a:off x="1524000" y="1122363"/>
            <a:ext cx="9144000" cy="1572711"/>
          </a:xfrm>
        </p:spPr>
        <p:txBody>
          <a:bodyPr anchor="b"/>
          <a:lstStyle>
            <a:lvl1pPr algn="l">
              <a:defRPr sz="6000" b="1">
                <a:solidFill>
                  <a:schemeClr val="bg1"/>
                </a:solidFill>
                <a:latin typeface="+mn-lt"/>
              </a:defRPr>
            </a:lvl1pPr>
          </a:lstStyle>
          <a:p>
            <a:r>
              <a:rPr lang="nl-NL" dirty="0"/>
              <a:t>Klik om de stijl te bewerken</a:t>
            </a:r>
          </a:p>
        </p:txBody>
      </p:sp>
      <p:sp>
        <p:nvSpPr>
          <p:cNvPr id="3" name="Ondertitel 2"/>
          <p:cNvSpPr>
            <a:spLocks noGrp="1"/>
          </p:cNvSpPr>
          <p:nvPr>
            <p:ph type="subTitle" idx="1"/>
          </p:nvPr>
        </p:nvSpPr>
        <p:spPr>
          <a:xfrm>
            <a:off x="1524000" y="3024523"/>
            <a:ext cx="9144000" cy="1002046"/>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p>
        </p:txBody>
      </p:sp>
      <p:cxnSp>
        <p:nvCxnSpPr>
          <p:cNvPr id="13" name="Rechte verbindingslijn 12"/>
          <p:cNvCxnSpPr>
            <a:cxnSpLocks/>
          </p:cNvCxnSpPr>
          <p:nvPr userDrawn="1"/>
        </p:nvCxnSpPr>
        <p:spPr>
          <a:xfrm>
            <a:off x="1524000" y="2823411"/>
            <a:ext cx="10086109" cy="0"/>
          </a:xfrm>
          <a:prstGeom prst="line">
            <a:avLst/>
          </a:prstGeom>
          <a:ln w="38100">
            <a:solidFill>
              <a:srgbClr val="EC870E"/>
            </a:solidFill>
          </a:ln>
        </p:spPr>
        <p:style>
          <a:lnRef idx="1">
            <a:schemeClr val="accent1"/>
          </a:lnRef>
          <a:fillRef idx="0">
            <a:schemeClr val="accent1"/>
          </a:fillRef>
          <a:effectRef idx="0">
            <a:schemeClr val="accent1"/>
          </a:effectRef>
          <a:fontRef idx="minor">
            <a:schemeClr val="tx1"/>
          </a:fontRef>
        </p:style>
      </p:cxnSp>
      <p:pic>
        <p:nvPicPr>
          <p:cNvPr id="4" name="Afbeelding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9852" y="4941323"/>
            <a:ext cx="7022606" cy="1530099"/>
          </a:xfrm>
          <a:prstGeom prst="rect">
            <a:avLst/>
          </a:prstGeom>
        </p:spPr>
      </p:pic>
    </p:spTree>
    <p:extLst>
      <p:ext uri="{BB962C8B-B14F-4D97-AF65-F5344CB8AC3E}">
        <p14:creationId xmlns:p14="http://schemas.microsoft.com/office/powerpoint/2010/main" val="656495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348048" y="6356350"/>
            <a:ext cx="2743200" cy="365125"/>
          </a:xfrm>
          <a:prstGeom prst="rect">
            <a:avLst/>
          </a:prstGeom>
        </p:spPr>
        <p:txBody>
          <a:bodyPr vert="horz" lIns="91440" tIns="45720" rIns="91440" bIns="45720" rtlCol="0" anchor="ctr"/>
          <a:lstStyle>
            <a:lvl1pPr algn="l">
              <a:defRPr sz="1200">
                <a:solidFill>
                  <a:srgbClr val="003A81"/>
                </a:solidFill>
                <a:latin typeface="Bahnschrift" panose="020B0502040204020203" pitchFamily="34" charset="0"/>
              </a:defRPr>
            </a:lvl1pPr>
          </a:lstStyle>
          <a:p>
            <a:fld id="{3A3492CC-BC17-4D0A-ADC1-B770BDEBB199}" type="slidenum">
              <a:rPr lang="nl-NL" smtClean="0"/>
              <a:pPr/>
              <a:t>‹nr.›</a:t>
            </a:fld>
            <a:endParaRPr lang="nl-NL" dirty="0"/>
          </a:p>
        </p:txBody>
      </p:sp>
    </p:spTree>
    <p:extLst>
      <p:ext uri="{BB962C8B-B14F-4D97-AF65-F5344CB8AC3E}">
        <p14:creationId xmlns:p14="http://schemas.microsoft.com/office/powerpoint/2010/main" val="371749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70" r:id="rId4"/>
    <p:sldLayoutId id="2147483655" r:id="rId5"/>
    <p:sldLayoutId id="2147483656" r:id="rId6"/>
    <p:sldLayoutId id="2147483657" r:id="rId7"/>
    <p:sldLayoutId id="2147483672" r:id="rId8"/>
    <p:sldLayoutId id="2147483674" r:id="rId9"/>
    <p:sldLayoutId id="2147483675"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323335" y="636132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3492CC-BC17-4D0A-ADC1-B770BDEBB199}" type="slidenum">
              <a:rPr lang="nl-NL" smtClean="0"/>
              <a:pPr/>
              <a:t>‹nr.›</a:t>
            </a:fld>
            <a:endParaRPr lang="nl-NL"/>
          </a:p>
        </p:txBody>
      </p:sp>
    </p:spTree>
    <p:extLst>
      <p:ext uri="{BB962C8B-B14F-4D97-AF65-F5344CB8AC3E}">
        <p14:creationId xmlns:p14="http://schemas.microsoft.com/office/powerpoint/2010/main" val="168478913"/>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671" r:id="rId4"/>
    <p:sldLayoutId id="2147483667" r:id="rId5"/>
    <p:sldLayoutId id="2147483668" r:id="rId6"/>
    <p:sldLayoutId id="2147483669" r:id="rId7"/>
    <p:sldLayoutId id="2147483673"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Overzicht%20activiteiten%20per%20district%2020250125.xls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10108019" cy="1572711"/>
          </a:xfrm>
        </p:spPr>
        <p:txBody>
          <a:bodyPr>
            <a:normAutofit/>
          </a:bodyPr>
          <a:lstStyle/>
          <a:p>
            <a:r>
              <a:rPr lang="nl-NL" sz="4000" dirty="0" err="1">
                <a:latin typeface="Bahnschrift" panose="020B0502040204020203" pitchFamily="34" charset="0"/>
              </a:rPr>
              <a:t>Governance</a:t>
            </a:r>
            <a:r>
              <a:rPr lang="nl-NL" sz="4000" dirty="0">
                <a:latin typeface="Bahnschrift" panose="020B0502040204020203" pitchFamily="34" charset="0"/>
              </a:rPr>
              <a:t> Review </a:t>
            </a:r>
            <a:br>
              <a:rPr lang="nl-NL" sz="4000" dirty="0">
                <a:latin typeface="Bahnschrift" panose="020B0502040204020203" pitchFamily="34" charset="0"/>
              </a:rPr>
            </a:br>
            <a:r>
              <a:rPr lang="nl-NL" sz="4000" dirty="0">
                <a:latin typeface="Bahnschrift" panose="020B0502040204020203" pitchFamily="34" charset="0"/>
              </a:rPr>
              <a:t>Versterking Regiostructuur</a:t>
            </a:r>
          </a:p>
        </p:txBody>
      </p:sp>
      <p:sp>
        <p:nvSpPr>
          <p:cNvPr id="3" name="Ondertitel 2"/>
          <p:cNvSpPr>
            <a:spLocks noGrp="1"/>
          </p:cNvSpPr>
          <p:nvPr>
            <p:ph type="subTitle" idx="1"/>
          </p:nvPr>
        </p:nvSpPr>
        <p:spPr>
          <a:xfrm>
            <a:off x="1524000" y="3024523"/>
            <a:ext cx="10029568" cy="1002046"/>
          </a:xfrm>
        </p:spPr>
        <p:txBody>
          <a:bodyPr>
            <a:normAutofit/>
          </a:bodyPr>
          <a:lstStyle/>
          <a:p>
            <a:r>
              <a:rPr lang="nl-NL" dirty="0">
                <a:solidFill>
                  <a:srgbClr val="EF7F01"/>
                </a:solidFill>
                <a:latin typeface="Bahnschrift" panose="020B0502040204020203" pitchFamily="34" charset="0"/>
              </a:rPr>
              <a:t>24 mei 2025</a:t>
            </a:r>
          </a:p>
        </p:txBody>
      </p:sp>
      <p:sp>
        <p:nvSpPr>
          <p:cNvPr id="4" name="Ondertitel 2">
            <a:extLst>
              <a:ext uri="{FF2B5EF4-FFF2-40B4-BE49-F238E27FC236}">
                <a16:creationId xmlns:a16="http://schemas.microsoft.com/office/drawing/2014/main" id="{20BA56BB-AAE6-459B-BF09-4D9DB3E45C32}"/>
              </a:ext>
            </a:extLst>
          </p:cNvPr>
          <p:cNvSpPr txBox="1">
            <a:spLocks/>
          </p:cNvSpPr>
          <p:nvPr/>
        </p:nvSpPr>
        <p:spPr>
          <a:xfrm>
            <a:off x="7999269" y="4783712"/>
            <a:ext cx="4273825" cy="48067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nl-NL" sz="2000" dirty="0">
              <a:latin typeface="Bahnschrift" panose="020B0502040204020203" pitchFamily="34" charset="0"/>
            </a:endParaRPr>
          </a:p>
        </p:txBody>
      </p:sp>
    </p:spTree>
    <p:extLst>
      <p:ext uri="{BB962C8B-B14F-4D97-AF65-F5344CB8AC3E}">
        <p14:creationId xmlns:p14="http://schemas.microsoft.com/office/powerpoint/2010/main" val="4163582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86FE4-07F4-5003-C557-F16DDB89BDF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70E9B59-9D0C-627A-C9A5-CC4603169C84}"/>
              </a:ext>
            </a:extLst>
          </p:cNvPr>
          <p:cNvSpPr>
            <a:spLocks noGrp="1"/>
          </p:cNvSpPr>
          <p:nvPr>
            <p:ph type="title"/>
          </p:nvPr>
        </p:nvSpPr>
        <p:spPr>
          <a:xfrm>
            <a:off x="838200" y="365126"/>
            <a:ext cx="10020300" cy="1014496"/>
          </a:xfrm>
        </p:spPr>
        <p:txBody>
          <a:bodyPr>
            <a:normAutofit/>
          </a:bodyPr>
          <a:lstStyle/>
          <a:p>
            <a:r>
              <a:rPr lang="nl-NL" dirty="0">
                <a:latin typeface="Bahnschrift" panose="020B0502040204020203" pitchFamily="34" charset="0"/>
              </a:rPr>
              <a:t>4 opties beschouwd – criteria </a:t>
            </a:r>
          </a:p>
        </p:txBody>
      </p:sp>
      <p:sp>
        <p:nvSpPr>
          <p:cNvPr id="6" name="Tijdelijke aanduiding voor inhoud 2">
            <a:extLst>
              <a:ext uri="{FF2B5EF4-FFF2-40B4-BE49-F238E27FC236}">
                <a16:creationId xmlns:a16="http://schemas.microsoft.com/office/drawing/2014/main" id="{05C2F67B-37C9-6B2F-A910-B7C1F498DD52}"/>
              </a:ext>
            </a:extLst>
          </p:cNvPr>
          <p:cNvSpPr txBox="1">
            <a:spLocks/>
          </p:cNvSpPr>
          <p:nvPr/>
        </p:nvSpPr>
        <p:spPr>
          <a:xfrm>
            <a:off x="838199" y="1324758"/>
            <a:ext cx="11085095" cy="5478378"/>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3A8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03A8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3A8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03A8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3A8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EF7F01"/>
              </a:buClr>
            </a:pPr>
            <a:r>
              <a:rPr lang="nl-NL" sz="2400" b="1" kern="100" dirty="0">
                <a:effectLst/>
                <a:latin typeface="Bahnschrift" panose="020B0502040204020203" pitchFamily="34" charset="0"/>
                <a:ea typeface="Aptos" panose="020B0004020202020204" pitchFamily="34" charset="0"/>
                <a:cs typeface="Arial" panose="020B0604020202020204" pitchFamily="34" charset="0"/>
              </a:rPr>
              <a:t>Juridisch: </a:t>
            </a:r>
            <a:br>
              <a:rPr lang="nl-NL" sz="2400" kern="100" dirty="0">
                <a:effectLst/>
                <a:latin typeface="Bahnschrift" panose="020B0502040204020203" pitchFamily="34" charset="0"/>
                <a:ea typeface="Aptos" panose="020B0004020202020204" pitchFamily="34" charset="0"/>
                <a:cs typeface="Arial" panose="020B0604020202020204" pitchFamily="34" charset="0"/>
              </a:rPr>
            </a:br>
            <a:r>
              <a:rPr lang="nl-NL" sz="2400" kern="100" dirty="0">
                <a:effectLst/>
                <a:latin typeface="Bahnschrift" panose="020B0502040204020203" pitchFamily="34" charset="0"/>
                <a:ea typeface="Aptos" panose="020B0004020202020204" pitchFamily="34" charset="0"/>
                <a:cs typeface="Arial" panose="020B0604020202020204" pitchFamily="34" charset="0"/>
              </a:rPr>
              <a:t>de transparantie in d</a:t>
            </a:r>
            <a:r>
              <a:rPr lang="nl-NL" sz="2400" kern="100" dirty="0">
                <a:latin typeface="Bahnschrift" panose="020B0502040204020203" pitchFamily="34" charset="0"/>
                <a:ea typeface="Aptos" panose="020B0004020202020204" pitchFamily="34" charset="0"/>
                <a:cs typeface="Arial" panose="020B0604020202020204" pitchFamily="34" charset="0"/>
              </a:rPr>
              <a:t>e </a:t>
            </a:r>
            <a:r>
              <a:rPr lang="nl-NL" sz="2400" kern="100" dirty="0">
                <a:effectLst/>
                <a:latin typeface="Bahnschrift" panose="020B0502040204020203" pitchFamily="34" charset="0"/>
                <a:ea typeface="Aptos" panose="020B0004020202020204" pitchFamily="34" charset="0"/>
                <a:cs typeface="Arial" panose="020B0604020202020204" pitchFamily="34" charset="0"/>
              </a:rPr>
              <a:t>juridische structuur van de BridgeBond en </a:t>
            </a:r>
            <a:r>
              <a:rPr lang="nl-NL" sz="2400" kern="100" dirty="0">
                <a:latin typeface="Bahnschrift" panose="020B0502040204020203" pitchFamily="34" charset="0"/>
                <a:ea typeface="Aptos" panose="020B0004020202020204" pitchFamily="34" charset="0"/>
                <a:cs typeface="Arial" panose="020B0604020202020204" pitchFamily="34" charset="0"/>
              </a:rPr>
              <a:t>de hieraan gelieerde entiteiten en de mate waarin eenheid in beleid en uitvoering binnen de BridgeBond kunnen worden geborgd. Denk hierbij aan NOC/NSF eisen. Het risico van bestuursaansprakelijkheid</a:t>
            </a:r>
          </a:p>
          <a:p>
            <a:pPr>
              <a:buClr>
                <a:srgbClr val="EF7F01"/>
              </a:buClr>
            </a:pPr>
            <a:r>
              <a:rPr lang="nl-NL" sz="2400" b="1" kern="100" dirty="0">
                <a:latin typeface="Bahnschrift" panose="020B0502040204020203" pitchFamily="34" charset="0"/>
                <a:ea typeface="Aptos" panose="020B0004020202020204" pitchFamily="34" charset="0"/>
                <a:cs typeface="Arial" panose="020B0604020202020204" pitchFamily="34" charset="0"/>
              </a:rPr>
              <a:t>Continuïteit competities:</a:t>
            </a:r>
            <a:br>
              <a:rPr lang="nl-NL" sz="2400" b="1" kern="100" dirty="0">
                <a:latin typeface="Bahnschrift" panose="020B0502040204020203" pitchFamily="34" charset="0"/>
                <a:ea typeface="Aptos" panose="020B0004020202020204" pitchFamily="34" charset="0"/>
                <a:cs typeface="Arial" panose="020B0604020202020204" pitchFamily="34" charset="0"/>
              </a:rPr>
            </a:br>
            <a:r>
              <a:rPr lang="nl-NL" sz="2400" kern="100" dirty="0">
                <a:latin typeface="Bahnschrift" panose="020B0502040204020203" pitchFamily="34" charset="0"/>
                <a:ea typeface="Aptos" panose="020B0004020202020204" pitchFamily="34" charset="0"/>
                <a:cs typeface="Arial" panose="020B0604020202020204" pitchFamily="34" charset="0"/>
              </a:rPr>
              <a:t>het hebben van voldoende deelnemers voor het spelen van competities binnen eigen district/regio</a:t>
            </a:r>
            <a:endParaRPr lang="nl-NL" sz="2400" b="1" kern="100" dirty="0">
              <a:latin typeface="Bahnschrift" panose="020B0502040204020203" pitchFamily="34" charset="0"/>
              <a:ea typeface="Aptos" panose="020B0004020202020204" pitchFamily="34" charset="0"/>
              <a:cs typeface="Arial" panose="020B0604020202020204" pitchFamily="34" charset="0"/>
            </a:endParaRPr>
          </a:p>
          <a:p>
            <a:pPr>
              <a:buClr>
                <a:srgbClr val="EF7F01"/>
              </a:buClr>
            </a:pPr>
            <a:r>
              <a:rPr lang="nl-NL" sz="2400" b="1" kern="100" dirty="0">
                <a:latin typeface="Bahnschrift" panose="020B0502040204020203" pitchFamily="34" charset="0"/>
                <a:ea typeface="Aptos" panose="020B0004020202020204" pitchFamily="34" charset="0"/>
                <a:cs typeface="Arial" panose="020B0604020202020204" pitchFamily="34" charset="0"/>
              </a:rPr>
              <a:t>Continuïteit beschikbaar kader: </a:t>
            </a:r>
            <a:br>
              <a:rPr lang="nl-NL" sz="2400" kern="100" dirty="0">
                <a:latin typeface="Bahnschrift" panose="020B0502040204020203" pitchFamily="34" charset="0"/>
                <a:ea typeface="Aptos" panose="020B0004020202020204" pitchFamily="34" charset="0"/>
                <a:cs typeface="Arial" panose="020B0604020202020204" pitchFamily="34" charset="0"/>
              </a:rPr>
            </a:br>
            <a:r>
              <a:rPr lang="nl-NL" sz="2400" kern="100" dirty="0">
                <a:latin typeface="Bahnschrift" panose="020B0502040204020203" pitchFamily="34" charset="0"/>
                <a:ea typeface="Aptos" panose="020B0004020202020204" pitchFamily="34" charset="0"/>
                <a:cs typeface="Arial" panose="020B0604020202020204" pitchFamily="34" charset="0"/>
              </a:rPr>
              <a:t>de beschikbaarheid van voldoende kader voor invulling van bestuurs- en kaderfuncties in eigen district/regio</a:t>
            </a:r>
          </a:p>
          <a:p>
            <a:pPr>
              <a:buClr>
                <a:srgbClr val="EF7F01"/>
              </a:buClr>
            </a:pPr>
            <a:r>
              <a:rPr lang="nl-NL" sz="2400" b="1" kern="100" dirty="0">
                <a:latin typeface="Bahnschrift" panose="020B0502040204020203" pitchFamily="34" charset="0"/>
                <a:ea typeface="Aptos" panose="020B0004020202020204" pitchFamily="34" charset="0"/>
                <a:cs typeface="Arial" panose="020B0604020202020204" pitchFamily="34" charset="0"/>
              </a:rPr>
              <a:t>Betrokkenheid vrijwilligers:</a:t>
            </a:r>
            <a:br>
              <a:rPr lang="nl-NL" sz="2400" b="1" kern="100" dirty="0">
                <a:latin typeface="Bahnschrift" panose="020B0502040204020203" pitchFamily="34" charset="0"/>
                <a:ea typeface="Aptos" panose="020B0004020202020204" pitchFamily="34" charset="0"/>
                <a:cs typeface="Arial" panose="020B0604020202020204" pitchFamily="34" charset="0"/>
              </a:rPr>
            </a:br>
            <a:r>
              <a:rPr lang="nl-NL" sz="2400" kern="100" dirty="0">
                <a:latin typeface="Bahnschrift" panose="020B0502040204020203" pitchFamily="34" charset="0"/>
                <a:ea typeface="Aptos" panose="020B0004020202020204" pitchFamily="34" charset="0"/>
                <a:cs typeface="Arial" panose="020B0604020202020204" pitchFamily="34" charset="0"/>
              </a:rPr>
              <a:t>het kunnen binden en gemotiveerd houden van vrijwilligers voor uitvoering van taken in eigen district/regio</a:t>
            </a:r>
          </a:p>
          <a:p>
            <a:pPr>
              <a:buClr>
                <a:srgbClr val="EF7F01"/>
              </a:buClr>
            </a:pPr>
            <a:r>
              <a:rPr lang="nl-NL" sz="2400" b="1" kern="100" dirty="0">
                <a:latin typeface="Bahnschrift" panose="020B0502040204020203" pitchFamily="34" charset="0"/>
                <a:ea typeface="Aptos" panose="020B0004020202020204" pitchFamily="34" charset="0"/>
                <a:cs typeface="Arial" panose="020B0604020202020204" pitchFamily="34" charset="0"/>
              </a:rPr>
              <a:t>Betrokkenheid clubs en bridgers: </a:t>
            </a:r>
            <a:br>
              <a:rPr lang="nl-NL" sz="2400" kern="100" dirty="0">
                <a:latin typeface="Bahnschrift" panose="020B0502040204020203" pitchFamily="34" charset="0"/>
                <a:ea typeface="Aptos" panose="020B0004020202020204" pitchFamily="34" charset="0"/>
                <a:cs typeface="Arial" panose="020B0604020202020204" pitchFamily="34" charset="0"/>
              </a:rPr>
            </a:br>
            <a:r>
              <a:rPr lang="nl-NL" sz="2400" kern="100" dirty="0">
                <a:latin typeface="Bahnschrift" panose="020B0502040204020203" pitchFamily="34" charset="0"/>
                <a:ea typeface="Aptos" panose="020B0004020202020204" pitchFamily="34" charset="0"/>
                <a:cs typeface="Arial" panose="020B0604020202020204" pitchFamily="34" charset="0"/>
              </a:rPr>
              <a:t>de mate waarin clubs en bridgers zich betrokken voelen bij district/regio en de BridgeBond</a:t>
            </a:r>
          </a:p>
          <a:p>
            <a:pPr>
              <a:buClr>
                <a:srgbClr val="EF7F01"/>
              </a:buClr>
            </a:pPr>
            <a:r>
              <a:rPr lang="nl-NL" sz="2400" b="1" kern="100" dirty="0">
                <a:latin typeface="Bahnschrift" panose="020B0502040204020203" pitchFamily="34" charset="0"/>
                <a:ea typeface="Aptos" panose="020B0004020202020204" pitchFamily="34" charset="0"/>
                <a:cs typeface="Arial" panose="020B0604020202020204" pitchFamily="34" charset="0"/>
              </a:rPr>
              <a:t>Operationele slagvaardigheid:</a:t>
            </a:r>
            <a:br>
              <a:rPr lang="nl-NL" sz="2400" b="1" kern="100" dirty="0">
                <a:latin typeface="Bahnschrift" panose="020B0502040204020203" pitchFamily="34" charset="0"/>
                <a:ea typeface="Aptos" panose="020B0004020202020204" pitchFamily="34" charset="0"/>
                <a:cs typeface="Arial" panose="020B0604020202020204" pitchFamily="34" charset="0"/>
              </a:rPr>
            </a:br>
            <a:r>
              <a:rPr lang="nl-NL" sz="2400" kern="100" dirty="0">
                <a:latin typeface="Bahnschrift" panose="020B0502040204020203" pitchFamily="34" charset="0"/>
                <a:ea typeface="Aptos" panose="020B0004020202020204" pitchFamily="34" charset="0"/>
                <a:cs typeface="Arial" panose="020B0604020202020204" pitchFamily="34" charset="0"/>
              </a:rPr>
              <a:t>de efficiency in het organiseren en begeleiden van (nieuwe) activiteiten (wedstrijden, opleidingen, interacties in district/regio)</a:t>
            </a:r>
          </a:p>
          <a:p>
            <a:pPr>
              <a:buClr>
                <a:srgbClr val="EF7F01"/>
              </a:buClr>
            </a:pPr>
            <a:r>
              <a:rPr lang="nl-NL" sz="2400" b="1" kern="100" dirty="0">
                <a:effectLst/>
                <a:latin typeface="Bahnschrift" panose="020B0502040204020203" pitchFamily="34" charset="0"/>
                <a:ea typeface="Aptos" panose="020B0004020202020204" pitchFamily="34" charset="0"/>
                <a:cs typeface="Arial" panose="020B0604020202020204" pitchFamily="34" charset="0"/>
              </a:rPr>
              <a:t>Haalbaarheid </a:t>
            </a:r>
            <a:r>
              <a:rPr lang="nl-NL" sz="2400" b="1" kern="100" dirty="0" err="1">
                <a:effectLst/>
                <a:latin typeface="Bahnschrift" panose="020B0502040204020203" pitchFamily="34" charset="0"/>
                <a:ea typeface="Aptos" panose="020B0004020202020204" pitchFamily="34" charset="0"/>
                <a:cs typeface="Arial" panose="020B0604020202020204" pitchFamily="34" charset="0"/>
              </a:rPr>
              <a:t>BridgeAgenda</a:t>
            </a:r>
            <a:r>
              <a:rPr lang="nl-NL" sz="2400" b="1" kern="100" dirty="0">
                <a:effectLst/>
                <a:latin typeface="Bahnschrift" panose="020B0502040204020203" pitchFamily="34" charset="0"/>
                <a:ea typeface="Aptos" panose="020B0004020202020204" pitchFamily="34" charset="0"/>
                <a:cs typeface="Arial" panose="020B0604020202020204" pitchFamily="34" charset="0"/>
              </a:rPr>
              <a:t> 2032: </a:t>
            </a:r>
            <a:br>
              <a:rPr lang="nl-NL" sz="2400" kern="100" dirty="0">
                <a:effectLst/>
                <a:latin typeface="Bahnschrift" panose="020B0502040204020203" pitchFamily="34" charset="0"/>
                <a:ea typeface="Aptos" panose="020B0004020202020204" pitchFamily="34" charset="0"/>
                <a:cs typeface="Arial" panose="020B0604020202020204" pitchFamily="34" charset="0"/>
              </a:rPr>
            </a:br>
            <a:r>
              <a:rPr lang="nl-NL" sz="2400" kern="100" dirty="0">
                <a:effectLst/>
                <a:latin typeface="Bahnschrift" panose="020B0502040204020203" pitchFamily="34" charset="0"/>
                <a:ea typeface="Aptos" panose="020B0004020202020204" pitchFamily="34" charset="0"/>
                <a:cs typeface="Arial" panose="020B0604020202020204" pitchFamily="34" charset="0"/>
              </a:rPr>
              <a:t>de haalbaarheid van de ambitie in de </a:t>
            </a:r>
            <a:r>
              <a:rPr lang="nl-NL" sz="2400" kern="100" dirty="0" err="1">
                <a:effectLst/>
                <a:latin typeface="Bahnschrift" panose="020B0502040204020203" pitchFamily="34" charset="0"/>
                <a:ea typeface="Aptos" panose="020B0004020202020204" pitchFamily="34" charset="0"/>
                <a:cs typeface="Arial" panose="020B0604020202020204" pitchFamily="34" charset="0"/>
              </a:rPr>
              <a:t>BridgeAgenda</a:t>
            </a:r>
            <a:r>
              <a:rPr lang="nl-NL" sz="2400" kern="100" dirty="0">
                <a:effectLst/>
                <a:latin typeface="Bahnschrift" panose="020B0502040204020203" pitchFamily="34" charset="0"/>
                <a:ea typeface="Aptos" panose="020B0004020202020204" pitchFamily="34" charset="0"/>
                <a:cs typeface="Arial" panose="020B0604020202020204" pitchFamily="34" charset="0"/>
              </a:rPr>
              <a:t> 2032, meer mensen met deels andere behoeften bereiken</a:t>
            </a:r>
          </a:p>
          <a:p>
            <a:pPr>
              <a:buClr>
                <a:srgbClr val="EF7F01"/>
              </a:buClr>
            </a:pPr>
            <a:r>
              <a:rPr lang="nl-NL" sz="2400" b="1" kern="100" dirty="0">
                <a:effectLst/>
                <a:latin typeface="Bahnschrift" panose="020B0502040204020203" pitchFamily="34" charset="0"/>
                <a:ea typeface="Aptos" panose="020B0004020202020204" pitchFamily="34" charset="0"/>
                <a:cs typeface="Arial" panose="020B0604020202020204" pitchFamily="34" charset="0"/>
              </a:rPr>
              <a:t>Belasting/kosten Bondsbureau: </a:t>
            </a:r>
            <a:br>
              <a:rPr lang="nl-NL" sz="2400" kern="100" dirty="0">
                <a:effectLst/>
                <a:latin typeface="Bahnschrift" panose="020B0502040204020203" pitchFamily="34" charset="0"/>
                <a:ea typeface="Aptos" panose="020B0004020202020204" pitchFamily="34" charset="0"/>
                <a:cs typeface="Arial" panose="020B0604020202020204" pitchFamily="34" charset="0"/>
              </a:rPr>
            </a:br>
            <a:r>
              <a:rPr lang="nl-NL" sz="2400" kern="100" dirty="0">
                <a:effectLst/>
                <a:latin typeface="Bahnschrift" panose="020B0502040204020203" pitchFamily="34" charset="0"/>
                <a:ea typeface="Aptos" panose="020B0004020202020204" pitchFamily="34" charset="0"/>
                <a:cs typeface="Arial" panose="020B0604020202020204" pitchFamily="34" charset="0"/>
              </a:rPr>
              <a:t>de benodigde inzet van professionele capaciteit op het Bondsbureau en de te maken kosten</a:t>
            </a:r>
            <a:endParaRPr lang="nl-NL" sz="2400" dirty="0">
              <a:latin typeface="Bahnschrift" panose="020B0502040204020203" pitchFamily="34" charset="0"/>
            </a:endParaRPr>
          </a:p>
        </p:txBody>
      </p:sp>
      <p:sp>
        <p:nvSpPr>
          <p:cNvPr id="3" name="Tijdelijke aanduiding voor dianummer 2">
            <a:extLst>
              <a:ext uri="{FF2B5EF4-FFF2-40B4-BE49-F238E27FC236}">
                <a16:creationId xmlns:a16="http://schemas.microsoft.com/office/drawing/2014/main" id="{C1FE3DA3-FDE9-016D-DAAF-2C608962682B}"/>
              </a:ext>
            </a:extLst>
          </p:cNvPr>
          <p:cNvSpPr>
            <a:spLocks noGrp="1"/>
          </p:cNvSpPr>
          <p:nvPr>
            <p:ph type="sldNum" sz="quarter" idx="12"/>
          </p:nvPr>
        </p:nvSpPr>
        <p:spPr/>
        <p:txBody>
          <a:bodyPr/>
          <a:lstStyle/>
          <a:p>
            <a:pPr algn="l"/>
            <a:fld id="{3A3492CC-BC17-4D0A-ADC1-B770BDEBB199}" type="slidenum">
              <a:rPr lang="nl-NL" smtClean="0"/>
              <a:pPr algn="l"/>
              <a:t>10</a:t>
            </a:fld>
            <a:endParaRPr lang="nl-NL" dirty="0"/>
          </a:p>
        </p:txBody>
      </p:sp>
    </p:spTree>
    <p:extLst>
      <p:ext uri="{BB962C8B-B14F-4D97-AF65-F5344CB8AC3E}">
        <p14:creationId xmlns:p14="http://schemas.microsoft.com/office/powerpoint/2010/main" val="1757521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B66FC3-25D2-8B5A-35FF-ACB8F204AF8E}"/>
              </a:ext>
            </a:extLst>
          </p:cNvPr>
          <p:cNvSpPr>
            <a:spLocks noGrp="1"/>
          </p:cNvSpPr>
          <p:nvPr>
            <p:ph type="title"/>
          </p:nvPr>
        </p:nvSpPr>
        <p:spPr/>
        <p:txBody>
          <a:bodyPr>
            <a:normAutofit/>
          </a:bodyPr>
          <a:lstStyle/>
          <a:p>
            <a:r>
              <a:rPr lang="en-US" dirty="0">
                <a:latin typeface="Bahnschrift" panose="020B0502040204020203" pitchFamily="34" charset="0"/>
              </a:rPr>
              <a:t>4 </a:t>
            </a:r>
            <a:r>
              <a:rPr lang="en-US" dirty="0" err="1">
                <a:latin typeface="Bahnschrift" panose="020B0502040204020203" pitchFamily="34" charset="0"/>
              </a:rPr>
              <a:t>opties</a:t>
            </a:r>
            <a:r>
              <a:rPr lang="en-US" dirty="0">
                <a:latin typeface="Bahnschrift" panose="020B0502040204020203" pitchFamily="34" charset="0"/>
              </a:rPr>
              <a:t> - scores door </a:t>
            </a:r>
            <a:r>
              <a:rPr lang="en-US" dirty="0" err="1">
                <a:latin typeface="Bahnschrift" panose="020B0502040204020203" pitchFamily="34" charset="0"/>
              </a:rPr>
              <a:t>werkgroep</a:t>
            </a:r>
            <a:r>
              <a:rPr lang="en-US" dirty="0">
                <a:latin typeface="Bahnschrift" panose="020B0502040204020203" pitchFamily="34" charset="0"/>
              </a:rPr>
              <a:t> </a:t>
            </a:r>
            <a:endParaRPr lang="en-US" dirty="0">
              <a:highlight>
                <a:srgbClr val="FFFF00"/>
              </a:highlight>
              <a:latin typeface="Bahnschrift" panose="020B0502040204020203" pitchFamily="34" charset="0"/>
            </a:endParaRPr>
          </a:p>
        </p:txBody>
      </p:sp>
      <p:sp>
        <p:nvSpPr>
          <p:cNvPr id="3" name="Tekstvak 2">
            <a:extLst>
              <a:ext uri="{FF2B5EF4-FFF2-40B4-BE49-F238E27FC236}">
                <a16:creationId xmlns:a16="http://schemas.microsoft.com/office/drawing/2014/main" id="{618BF03F-A92B-488C-0978-F5A388CDBA47}"/>
              </a:ext>
            </a:extLst>
          </p:cNvPr>
          <p:cNvSpPr txBox="1"/>
          <p:nvPr/>
        </p:nvSpPr>
        <p:spPr>
          <a:xfrm>
            <a:off x="796160" y="5099008"/>
            <a:ext cx="9786653" cy="1631216"/>
          </a:xfrm>
          <a:prstGeom prst="rect">
            <a:avLst/>
          </a:prstGeom>
          <a:noFill/>
        </p:spPr>
        <p:txBody>
          <a:bodyPr wrap="none" rtlCol="0">
            <a:spAutoFit/>
          </a:bodyPr>
          <a:lstStyle/>
          <a:p>
            <a:r>
              <a:rPr lang="nl-NL" sz="2000" dirty="0">
                <a:solidFill>
                  <a:srgbClr val="FF6418"/>
                </a:solidFill>
                <a:latin typeface="Bahnschrift" panose="020B0502040204020203" pitchFamily="34" charset="0"/>
                <a:sym typeface="Wingdings" panose="05000000000000000000" pitchFamily="2" charset="2"/>
              </a:rPr>
              <a:t>Advies werkgroep:</a:t>
            </a:r>
            <a:br>
              <a:rPr lang="nl-NL" sz="2000" dirty="0">
                <a:solidFill>
                  <a:srgbClr val="ED7D31"/>
                </a:solidFill>
                <a:latin typeface="Bahnschrift" panose="020B0502040204020203" pitchFamily="34" charset="0"/>
                <a:sym typeface="Wingdings" panose="05000000000000000000" pitchFamily="2" charset="2"/>
              </a:rPr>
            </a:br>
            <a:r>
              <a:rPr lang="nl-NL" sz="2000" dirty="0">
                <a:solidFill>
                  <a:srgbClr val="003A81"/>
                </a:solidFill>
                <a:latin typeface="Bahnschrift" panose="020B0502040204020203" pitchFamily="34" charset="0"/>
                <a:sym typeface="Wingdings" panose="05000000000000000000" pitchFamily="2" charset="2"/>
              </a:rPr>
              <a:t>Implementeer optie 3, ga werken met regiocommissies per 1 juli 2026.</a:t>
            </a:r>
            <a:br>
              <a:rPr lang="nl-NL" sz="2000" dirty="0">
                <a:solidFill>
                  <a:srgbClr val="003A81"/>
                </a:solidFill>
                <a:latin typeface="Bahnschrift" panose="020B0502040204020203" pitchFamily="34" charset="0"/>
                <a:sym typeface="Wingdings" panose="05000000000000000000" pitchFamily="2" charset="2"/>
              </a:rPr>
            </a:br>
            <a:endParaRPr lang="nl-NL" sz="2000" kern="100" dirty="0">
              <a:effectLst/>
              <a:latin typeface="Bahnschrift" panose="020B0502040204020203" pitchFamily="34" charset="0"/>
              <a:ea typeface="Aptos" panose="020B0004020202020204" pitchFamily="34" charset="0"/>
              <a:cs typeface="Arial" panose="020B0604020202020204" pitchFamily="34" charset="0"/>
            </a:endParaRPr>
          </a:p>
          <a:p>
            <a:r>
              <a:rPr lang="nl-NL" sz="2000" dirty="0">
                <a:solidFill>
                  <a:srgbClr val="003A81"/>
                </a:solidFill>
                <a:latin typeface="Bahnschrift" panose="020B0502040204020203" pitchFamily="34" charset="0"/>
                <a:sym typeface="Wingdings" panose="05000000000000000000" pitchFamily="2" charset="2"/>
              </a:rPr>
              <a:t>Meest kritische succesfactor is om de huidige en nieuwe vrijwilligers in de regio</a:t>
            </a:r>
            <a:br>
              <a:rPr lang="nl-NL" sz="2000" dirty="0">
                <a:solidFill>
                  <a:srgbClr val="003A81"/>
                </a:solidFill>
                <a:latin typeface="Bahnschrift" panose="020B0502040204020203" pitchFamily="34" charset="0"/>
                <a:sym typeface="Wingdings" panose="05000000000000000000" pitchFamily="2" charset="2"/>
              </a:rPr>
            </a:br>
            <a:r>
              <a:rPr lang="nl-NL" sz="2000" dirty="0">
                <a:solidFill>
                  <a:srgbClr val="003A81"/>
                </a:solidFill>
                <a:latin typeface="Bahnschrift" panose="020B0502040204020203" pitchFamily="34" charset="0"/>
                <a:sym typeface="Wingdings" panose="05000000000000000000" pitchFamily="2" charset="2"/>
              </a:rPr>
              <a:t>betrokken en gemotiveerd te houden, dus hierop ook in de transitie zorgvuldig zijn.  </a:t>
            </a:r>
            <a:endParaRPr lang="nl-NL" sz="2000" dirty="0">
              <a:solidFill>
                <a:srgbClr val="003A81"/>
              </a:solidFill>
              <a:latin typeface="Bahnschrift" panose="020B0502040204020203" pitchFamily="34" charset="0"/>
            </a:endParaRPr>
          </a:p>
        </p:txBody>
      </p:sp>
      <p:sp>
        <p:nvSpPr>
          <p:cNvPr id="8" name="Tijdelijke aanduiding voor dianummer 7">
            <a:extLst>
              <a:ext uri="{FF2B5EF4-FFF2-40B4-BE49-F238E27FC236}">
                <a16:creationId xmlns:a16="http://schemas.microsoft.com/office/drawing/2014/main" id="{21A41ABC-5BA2-CE04-B8E0-2734E3C945F7}"/>
              </a:ext>
            </a:extLst>
          </p:cNvPr>
          <p:cNvSpPr>
            <a:spLocks noGrp="1"/>
          </p:cNvSpPr>
          <p:nvPr>
            <p:ph type="sldNum" sz="quarter" idx="12"/>
          </p:nvPr>
        </p:nvSpPr>
        <p:spPr/>
        <p:txBody>
          <a:bodyPr/>
          <a:lstStyle/>
          <a:p>
            <a:pPr algn="l"/>
            <a:fld id="{3A3492CC-BC17-4D0A-ADC1-B770BDEBB199}" type="slidenum">
              <a:rPr lang="nl-NL" smtClean="0"/>
              <a:pPr algn="l"/>
              <a:t>11</a:t>
            </a:fld>
            <a:endParaRPr lang="nl-NL" dirty="0"/>
          </a:p>
        </p:txBody>
      </p:sp>
      <p:graphicFrame>
        <p:nvGraphicFramePr>
          <p:cNvPr id="9" name="Tijdelijke aanduiding voor inhoud 6">
            <a:extLst>
              <a:ext uri="{FF2B5EF4-FFF2-40B4-BE49-F238E27FC236}">
                <a16:creationId xmlns:a16="http://schemas.microsoft.com/office/drawing/2014/main" id="{B19BDC63-8842-316F-859A-97EC227FE92F}"/>
              </a:ext>
            </a:extLst>
          </p:cNvPr>
          <p:cNvGraphicFramePr>
            <a:graphicFrameLocks/>
          </p:cNvGraphicFramePr>
          <p:nvPr>
            <p:extLst>
              <p:ext uri="{D42A27DB-BD31-4B8C-83A1-F6EECF244321}">
                <p14:modId xmlns:p14="http://schemas.microsoft.com/office/powerpoint/2010/main" val="136844952"/>
              </p:ext>
            </p:extLst>
          </p:nvPr>
        </p:nvGraphicFramePr>
        <p:xfrm>
          <a:off x="853440" y="1361228"/>
          <a:ext cx="10515601" cy="3566160"/>
        </p:xfrm>
        <a:graphic>
          <a:graphicData uri="http://schemas.openxmlformats.org/drawingml/2006/table">
            <a:tbl>
              <a:tblPr firstRow="1" bandRow="1">
                <a:tableStyleId>{5C22544A-7EE6-4342-B048-85BDC9FD1C3A}</a:tableStyleId>
              </a:tblPr>
              <a:tblGrid>
                <a:gridCol w="4219937">
                  <a:extLst>
                    <a:ext uri="{9D8B030D-6E8A-4147-A177-3AD203B41FA5}">
                      <a16:colId xmlns:a16="http://schemas.microsoft.com/office/drawing/2014/main" val="317340791"/>
                    </a:ext>
                  </a:extLst>
                </a:gridCol>
                <a:gridCol w="1495787">
                  <a:extLst>
                    <a:ext uri="{9D8B030D-6E8A-4147-A177-3AD203B41FA5}">
                      <a16:colId xmlns:a16="http://schemas.microsoft.com/office/drawing/2014/main" val="2221002365"/>
                    </a:ext>
                  </a:extLst>
                </a:gridCol>
                <a:gridCol w="1599959">
                  <a:extLst>
                    <a:ext uri="{9D8B030D-6E8A-4147-A177-3AD203B41FA5}">
                      <a16:colId xmlns:a16="http://schemas.microsoft.com/office/drawing/2014/main" val="3411282123"/>
                    </a:ext>
                  </a:extLst>
                </a:gridCol>
                <a:gridCol w="1599959">
                  <a:extLst>
                    <a:ext uri="{9D8B030D-6E8A-4147-A177-3AD203B41FA5}">
                      <a16:colId xmlns:a16="http://schemas.microsoft.com/office/drawing/2014/main" val="2279108293"/>
                    </a:ext>
                  </a:extLst>
                </a:gridCol>
                <a:gridCol w="1599959">
                  <a:extLst>
                    <a:ext uri="{9D8B030D-6E8A-4147-A177-3AD203B41FA5}">
                      <a16:colId xmlns:a16="http://schemas.microsoft.com/office/drawing/2014/main" val="3725831743"/>
                    </a:ext>
                  </a:extLst>
                </a:gridCol>
              </a:tblGrid>
              <a:tr h="370840">
                <a:tc>
                  <a:txBody>
                    <a:bodyPr/>
                    <a:lstStyle/>
                    <a:p>
                      <a:endParaRPr lang="en-US" sz="2000" dirty="0">
                        <a:latin typeface="Bahnschrift" panose="020B0502040204020203" pitchFamily="34" charset="0"/>
                      </a:endParaRPr>
                    </a:p>
                  </a:txBody>
                  <a:tcPr>
                    <a:solidFill>
                      <a:srgbClr val="004C92"/>
                    </a:solidFill>
                  </a:tcPr>
                </a:tc>
                <a:tc>
                  <a:txBody>
                    <a:bodyPr/>
                    <a:lstStyle/>
                    <a:p>
                      <a:pPr algn="ctr"/>
                      <a:r>
                        <a:rPr lang="en-US" sz="2000" dirty="0" err="1">
                          <a:latin typeface="Bahnschrift" panose="020B0502040204020203" pitchFamily="34" charset="0"/>
                        </a:rPr>
                        <a:t>Optie</a:t>
                      </a:r>
                      <a:r>
                        <a:rPr lang="en-US" sz="2000" dirty="0">
                          <a:latin typeface="Bahnschrift" panose="020B0502040204020203" pitchFamily="34" charset="0"/>
                        </a:rPr>
                        <a:t> 1</a:t>
                      </a:r>
                    </a:p>
                  </a:txBody>
                  <a:tcPr>
                    <a:solidFill>
                      <a:srgbClr val="004C9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err="1">
                          <a:latin typeface="Bahnschrift" panose="020B0502040204020203" pitchFamily="34" charset="0"/>
                        </a:rPr>
                        <a:t>Optie</a:t>
                      </a:r>
                      <a:r>
                        <a:rPr lang="en-US" sz="2000" dirty="0">
                          <a:latin typeface="Bahnschrift" panose="020B0502040204020203" pitchFamily="34" charset="0"/>
                        </a:rPr>
                        <a:t> 2</a:t>
                      </a:r>
                    </a:p>
                  </a:txBody>
                  <a:tcPr>
                    <a:solidFill>
                      <a:srgbClr val="004C9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err="1">
                          <a:latin typeface="Bahnschrift" panose="020B0502040204020203" pitchFamily="34" charset="0"/>
                        </a:rPr>
                        <a:t>Optie</a:t>
                      </a:r>
                      <a:r>
                        <a:rPr lang="en-US" sz="2000" dirty="0">
                          <a:latin typeface="Bahnschrift" panose="020B0502040204020203" pitchFamily="34" charset="0"/>
                        </a:rPr>
                        <a:t> 3</a:t>
                      </a:r>
                    </a:p>
                  </a:txBody>
                  <a:tcPr>
                    <a:solidFill>
                      <a:srgbClr val="004C9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err="1">
                          <a:latin typeface="Bahnschrift" panose="020B0502040204020203" pitchFamily="34" charset="0"/>
                        </a:rPr>
                        <a:t>Optie</a:t>
                      </a:r>
                      <a:r>
                        <a:rPr lang="en-US" sz="2000" dirty="0">
                          <a:latin typeface="Bahnschrift" panose="020B0502040204020203" pitchFamily="34" charset="0"/>
                        </a:rPr>
                        <a:t> 4</a:t>
                      </a:r>
                    </a:p>
                  </a:txBody>
                  <a:tcPr>
                    <a:solidFill>
                      <a:srgbClr val="004C92"/>
                    </a:solidFill>
                  </a:tcPr>
                </a:tc>
                <a:extLst>
                  <a:ext uri="{0D108BD9-81ED-4DB2-BD59-A6C34878D82A}">
                    <a16:rowId xmlns:a16="http://schemas.microsoft.com/office/drawing/2014/main" val="4153284900"/>
                  </a:ext>
                </a:extLst>
              </a:tr>
              <a:tr h="370840">
                <a:tc>
                  <a:txBody>
                    <a:bodyPr/>
                    <a:lstStyle/>
                    <a:p>
                      <a:pPr marL="0" indent="0">
                        <a:buClr>
                          <a:srgbClr val="FF0000"/>
                        </a:buClr>
                        <a:buSzPct val="150000"/>
                        <a:buFont typeface="Arial" panose="020B0604020202020204" pitchFamily="34" charset="0"/>
                        <a:buNone/>
                      </a:pPr>
                      <a:r>
                        <a:rPr lang="nl-NL" sz="2000" dirty="0">
                          <a:solidFill>
                            <a:srgbClr val="003A81"/>
                          </a:solidFill>
                          <a:latin typeface="Bahnschrift" panose="020B0502040204020203" pitchFamily="34" charset="0"/>
                        </a:rPr>
                        <a:t>Juridisch</a:t>
                      </a:r>
                    </a:p>
                  </a:txBody>
                  <a:tcPr/>
                </a:tc>
                <a:tc>
                  <a:txBody>
                    <a:bodyPr/>
                    <a:lstStyle/>
                    <a:p>
                      <a:pPr algn="ctr" fontAlgn="ctr"/>
                      <a:r>
                        <a:rPr lang="nl-NL" sz="2000" b="0" i="0" u="none" strike="noStrike" dirty="0">
                          <a:solidFill>
                            <a:srgbClr val="003A81"/>
                          </a:solidFill>
                          <a:effectLst/>
                          <a:latin typeface="Bahnschrift" panose="020B0502040204020203" pitchFamily="34" charset="0"/>
                        </a:rPr>
                        <a:t>--</a:t>
                      </a:r>
                    </a:p>
                  </a:txBody>
                  <a:tcPr marL="7620" marR="7620" marT="7620" marB="0" anchor="ctr"/>
                </a:tc>
                <a:tc>
                  <a:txBody>
                    <a:bodyPr/>
                    <a:lstStyle/>
                    <a:p>
                      <a:pPr algn="ctr" fontAlgn="ctr"/>
                      <a:r>
                        <a:rPr lang="nl-NL" sz="2000" b="0" i="0" u="none" strike="noStrike">
                          <a:solidFill>
                            <a:srgbClr val="003A81"/>
                          </a:solidFill>
                          <a:effectLst/>
                          <a:latin typeface="Bahnschrift" panose="020B0502040204020203" pitchFamily="34" charset="0"/>
                        </a:rPr>
                        <a:t>--</a:t>
                      </a:r>
                    </a:p>
                  </a:txBody>
                  <a:tcPr marL="7620" marR="7620" marT="7620" marB="0" anchor="ctr"/>
                </a:tc>
                <a:tc>
                  <a:txBody>
                    <a:bodyPr/>
                    <a:lstStyle/>
                    <a:p>
                      <a:pPr algn="ctr" fontAlgn="ctr"/>
                      <a:r>
                        <a:rPr lang="nl-NL" sz="2000" b="0" i="0" u="none" strike="noStrike">
                          <a:solidFill>
                            <a:srgbClr val="003A81"/>
                          </a:solidFill>
                          <a:effectLst/>
                          <a:latin typeface="Bahnschrift" panose="020B0502040204020203" pitchFamily="34" charset="0"/>
                        </a:rPr>
                        <a:t>++</a:t>
                      </a:r>
                    </a:p>
                  </a:txBody>
                  <a:tcPr marL="7620" marR="7620" marT="7620" marB="0" anchor="ctr"/>
                </a:tc>
                <a:tc>
                  <a:txBody>
                    <a:bodyPr/>
                    <a:lstStyle/>
                    <a:p>
                      <a:pPr algn="ctr" fontAlgn="ctr"/>
                      <a:r>
                        <a:rPr lang="nl-NL" sz="2000" b="0" i="0" u="none" strike="noStrike">
                          <a:solidFill>
                            <a:srgbClr val="003A81"/>
                          </a:solidFill>
                          <a:effectLst/>
                          <a:latin typeface="Bahnschrift" panose="020B0502040204020203" pitchFamily="34" charset="0"/>
                        </a:rPr>
                        <a:t>++</a:t>
                      </a:r>
                    </a:p>
                  </a:txBody>
                  <a:tcPr marL="7620" marR="7620" marT="7620" marB="0" anchor="ctr"/>
                </a:tc>
                <a:extLst>
                  <a:ext uri="{0D108BD9-81ED-4DB2-BD59-A6C34878D82A}">
                    <a16:rowId xmlns:a16="http://schemas.microsoft.com/office/drawing/2014/main" val="11104820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000" dirty="0">
                          <a:solidFill>
                            <a:srgbClr val="003A81"/>
                          </a:solidFill>
                          <a:latin typeface="Bahnschrift" panose="020B0502040204020203" pitchFamily="34" charset="0"/>
                        </a:rPr>
                        <a:t>Continuïteit competities</a:t>
                      </a:r>
                    </a:p>
                  </a:txBody>
                  <a:tcPr/>
                </a:tc>
                <a:tc>
                  <a:txBody>
                    <a:bodyPr/>
                    <a:lstStyle/>
                    <a:p>
                      <a:pPr algn="ctr" fontAlgn="ctr"/>
                      <a:r>
                        <a:rPr lang="nl-NL" sz="2000" b="0" i="0" u="none" strike="noStrike" dirty="0">
                          <a:solidFill>
                            <a:srgbClr val="003A81"/>
                          </a:solidFill>
                          <a:effectLst/>
                          <a:latin typeface="Bahnschrift" panose="020B0502040204020203" pitchFamily="34" charset="0"/>
                        </a:rPr>
                        <a:t>-</a:t>
                      </a:r>
                    </a:p>
                  </a:txBody>
                  <a:tcPr marL="7620" marR="7620" marT="7620" marB="0" anchor="ctr"/>
                </a:tc>
                <a:tc>
                  <a:txBody>
                    <a:bodyPr/>
                    <a:lstStyle/>
                    <a:p>
                      <a:pPr algn="ctr" fontAlgn="ctr"/>
                      <a:r>
                        <a:rPr lang="nl-NL" sz="2000" b="0" i="0" u="none" strike="noStrike">
                          <a:solidFill>
                            <a:srgbClr val="003A81"/>
                          </a:solidFill>
                          <a:effectLst/>
                          <a:latin typeface="Bahnschrift" panose="020B0502040204020203" pitchFamily="34" charset="0"/>
                        </a:rPr>
                        <a:t>+/-</a:t>
                      </a:r>
                    </a:p>
                  </a:txBody>
                  <a:tcPr marL="7620" marR="7620" marT="7620" marB="0" anchor="ctr"/>
                </a:tc>
                <a:tc>
                  <a:txBody>
                    <a:bodyPr/>
                    <a:lstStyle/>
                    <a:p>
                      <a:pPr algn="ctr" fontAlgn="ctr"/>
                      <a:r>
                        <a:rPr lang="nl-NL" sz="2000" b="0" i="0" u="none" strike="noStrike">
                          <a:solidFill>
                            <a:srgbClr val="003A81"/>
                          </a:solidFill>
                          <a:effectLst/>
                          <a:latin typeface="Bahnschrift" panose="020B0502040204020203" pitchFamily="34" charset="0"/>
                        </a:rPr>
                        <a:t>+</a:t>
                      </a:r>
                    </a:p>
                  </a:txBody>
                  <a:tcPr marL="7620" marR="7620" marT="7620" marB="0" anchor="ctr"/>
                </a:tc>
                <a:tc>
                  <a:txBody>
                    <a:bodyPr/>
                    <a:lstStyle/>
                    <a:p>
                      <a:pPr algn="ctr" fontAlgn="ctr"/>
                      <a:r>
                        <a:rPr lang="nl-NL" sz="2000" b="0" i="0" u="none" strike="noStrike">
                          <a:solidFill>
                            <a:srgbClr val="003A81"/>
                          </a:solidFill>
                          <a:effectLst/>
                          <a:latin typeface="Bahnschrift" panose="020B0502040204020203" pitchFamily="34" charset="0"/>
                        </a:rPr>
                        <a:t>+/-</a:t>
                      </a:r>
                    </a:p>
                  </a:txBody>
                  <a:tcPr marL="7620" marR="7620" marT="7620" marB="0" anchor="ctr"/>
                </a:tc>
                <a:extLst>
                  <a:ext uri="{0D108BD9-81ED-4DB2-BD59-A6C34878D82A}">
                    <a16:rowId xmlns:a16="http://schemas.microsoft.com/office/drawing/2014/main" val="2892549612"/>
                  </a:ext>
                </a:extLst>
              </a:tr>
              <a:tr h="370840">
                <a:tc>
                  <a:txBody>
                    <a:bodyPr/>
                    <a:lstStyle/>
                    <a:p>
                      <a:r>
                        <a:rPr lang="en-US" sz="2000" dirty="0" err="1">
                          <a:solidFill>
                            <a:srgbClr val="003A81"/>
                          </a:solidFill>
                          <a:latin typeface="Bahnschrift" panose="020B0502040204020203" pitchFamily="34" charset="0"/>
                        </a:rPr>
                        <a:t>Continuïteit</a:t>
                      </a:r>
                      <a:r>
                        <a:rPr lang="en-US" sz="2000" dirty="0">
                          <a:solidFill>
                            <a:srgbClr val="003A81"/>
                          </a:solidFill>
                          <a:latin typeface="Bahnschrift" panose="020B0502040204020203" pitchFamily="34" charset="0"/>
                        </a:rPr>
                        <a:t> </a:t>
                      </a:r>
                      <a:r>
                        <a:rPr lang="en-US" sz="2000" dirty="0" err="1">
                          <a:solidFill>
                            <a:srgbClr val="003A81"/>
                          </a:solidFill>
                          <a:latin typeface="Bahnschrift" panose="020B0502040204020203" pitchFamily="34" charset="0"/>
                        </a:rPr>
                        <a:t>beschikbaar</a:t>
                      </a:r>
                      <a:r>
                        <a:rPr lang="en-US" sz="2000" dirty="0">
                          <a:solidFill>
                            <a:srgbClr val="003A81"/>
                          </a:solidFill>
                          <a:latin typeface="Bahnschrift" panose="020B0502040204020203" pitchFamily="34" charset="0"/>
                        </a:rPr>
                        <a:t> </a:t>
                      </a:r>
                      <a:r>
                        <a:rPr lang="en-US" sz="2000" dirty="0" err="1">
                          <a:solidFill>
                            <a:srgbClr val="003A81"/>
                          </a:solidFill>
                          <a:latin typeface="Bahnschrift" panose="020B0502040204020203" pitchFamily="34" charset="0"/>
                        </a:rPr>
                        <a:t>kader</a:t>
                      </a:r>
                      <a:endParaRPr lang="en-US" sz="2000" dirty="0">
                        <a:solidFill>
                          <a:srgbClr val="003A81"/>
                        </a:solidFill>
                        <a:latin typeface="Bahnschrift" panose="020B0502040204020203" pitchFamily="34" charset="0"/>
                      </a:endParaRPr>
                    </a:p>
                  </a:txBody>
                  <a:tcPr/>
                </a:tc>
                <a:tc>
                  <a:txBody>
                    <a:bodyPr/>
                    <a:lstStyle/>
                    <a:p>
                      <a:pPr algn="ctr" fontAlgn="ctr"/>
                      <a:r>
                        <a:rPr lang="nl-NL" sz="2000" b="0" i="0" u="none" strike="noStrike">
                          <a:solidFill>
                            <a:srgbClr val="003A81"/>
                          </a:solidFill>
                          <a:effectLst/>
                          <a:latin typeface="Bahnschrift" panose="020B0502040204020203" pitchFamily="34" charset="0"/>
                        </a:rPr>
                        <a:t>+</a:t>
                      </a:r>
                    </a:p>
                  </a:txBody>
                  <a:tcPr marL="7620" marR="7620" marT="7620" marB="0" anchor="ctr"/>
                </a:tc>
                <a:tc>
                  <a:txBody>
                    <a:bodyPr/>
                    <a:lstStyle/>
                    <a:p>
                      <a:pPr algn="ctr" fontAlgn="ctr"/>
                      <a:r>
                        <a:rPr lang="nl-NL" sz="2000" b="0" i="0" u="none" strike="noStrike" dirty="0">
                          <a:solidFill>
                            <a:srgbClr val="003A81"/>
                          </a:solidFill>
                          <a:effectLst/>
                          <a:latin typeface="Bahnschrift" panose="020B0502040204020203" pitchFamily="34" charset="0"/>
                        </a:rPr>
                        <a:t>+/-</a:t>
                      </a:r>
                    </a:p>
                  </a:txBody>
                  <a:tcPr marL="7620" marR="7620" marT="7620" marB="0" anchor="ctr"/>
                </a:tc>
                <a:tc>
                  <a:txBody>
                    <a:bodyPr/>
                    <a:lstStyle/>
                    <a:p>
                      <a:pPr algn="ctr" fontAlgn="ctr"/>
                      <a:r>
                        <a:rPr lang="nl-NL" sz="2000" b="0" i="0" u="none" strike="noStrike" dirty="0">
                          <a:solidFill>
                            <a:srgbClr val="003A81"/>
                          </a:solidFill>
                          <a:effectLst/>
                          <a:latin typeface="Bahnschrift" panose="020B0502040204020203" pitchFamily="34" charset="0"/>
                        </a:rPr>
                        <a:t>+</a:t>
                      </a:r>
                    </a:p>
                  </a:txBody>
                  <a:tcPr marL="7620" marR="7620" marT="7620" marB="0" anchor="ctr"/>
                </a:tc>
                <a:tc>
                  <a:txBody>
                    <a:bodyPr/>
                    <a:lstStyle/>
                    <a:p>
                      <a:pPr algn="ctr" fontAlgn="ctr"/>
                      <a:r>
                        <a:rPr lang="nl-NL" sz="2000" b="0" i="0" u="none" strike="noStrike">
                          <a:solidFill>
                            <a:srgbClr val="003A81"/>
                          </a:solidFill>
                          <a:effectLst/>
                          <a:latin typeface="Bahnschrift" panose="020B0502040204020203" pitchFamily="34" charset="0"/>
                        </a:rPr>
                        <a:t>-</a:t>
                      </a:r>
                    </a:p>
                  </a:txBody>
                  <a:tcPr marL="7620" marR="7620" marT="7620" marB="0" anchor="ctr"/>
                </a:tc>
                <a:extLst>
                  <a:ext uri="{0D108BD9-81ED-4DB2-BD59-A6C34878D82A}">
                    <a16:rowId xmlns:a16="http://schemas.microsoft.com/office/drawing/2014/main" val="3099235811"/>
                  </a:ext>
                </a:extLst>
              </a:tr>
              <a:tr h="370840">
                <a:tc>
                  <a:txBody>
                    <a:bodyPr/>
                    <a:lstStyle/>
                    <a:p>
                      <a:r>
                        <a:rPr lang="nl-NL" sz="2000" dirty="0">
                          <a:solidFill>
                            <a:srgbClr val="003A81"/>
                          </a:solidFill>
                          <a:latin typeface="Bahnschrift" panose="020B0502040204020203" pitchFamily="34" charset="0"/>
                        </a:rPr>
                        <a:t>Betrokkenheid vrijwilligers</a:t>
                      </a:r>
                      <a:endParaRPr lang="en-US" sz="2000" dirty="0">
                        <a:latin typeface="Bahnschrift" panose="020B0502040204020203" pitchFamily="34" charset="0"/>
                      </a:endParaRPr>
                    </a:p>
                  </a:txBody>
                  <a:tcPr/>
                </a:tc>
                <a:tc>
                  <a:txBody>
                    <a:bodyPr/>
                    <a:lstStyle/>
                    <a:p>
                      <a:pPr algn="ctr" fontAlgn="ctr"/>
                      <a:r>
                        <a:rPr lang="nl-NL" sz="2000" b="0" i="0" u="none" strike="noStrike">
                          <a:solidFill>
                            <a:srgbClr val="003A81"/>
                          </a:solidFill>
                          <a:effectLst/>
                          <a:latin typeface="Bahnschrift" panose="020B0502040204020203" pitchFamily="34" charset="0"/>
                        </a:rPr>
                        <a:t>++</a:t>
                      </a:r>
                    </a:p>
                  </a:txBody>
                  <a:tcPr marL="7620" marR="7620" marT="7620" marB="0" anchor="ctr"/>
                </a:tc>
                <a:tc>
                  <a:txBody>
                    <a:bodyPr/>
                    <a:lstStyle/>
                    <a:p>
                      <a:pPr algn="ctr" fontAlgn="ctr"/>
                      <a:r>
                        <a:rPr lang="nl-NL" sz="2000" b="0" i="0" u="none" strike="noStrike">
                          <a:solidFill>
                            <a:srgbClr val="003A81"/>
                          </a:solidFill>
                          <a:effectLst/>
                          <a:latin typeface="Bahnschrift" panose="020B0502040204020203" pitchFamily="34" charset="0"/>
                        </a:rPr>
                        <a:t>+</a:t>
                      </a:r>
                    </a:p>
                  </a:txBody>
                  <a:tcPr marL="7620" marR="7620" marT="7620" marB="0" anchor="ctr"/>
                </a:tc>
                <a:tc>
                  <a:txBody>
                    <a:bodyPr/>
                    <a:lstStyle/>
                    <a:p>
                      <a:pPr algn="ctr" fontAlgn="ctr"/>
                      <a:r>
                        <a:rPr lang="nl-NL" sz="2000" b="0" i="0" u="none" strike="noStrike" dirty="0">
                          <a:solidFill>
                            <a:srgbClr val="003A81"/>
                          </a:solidFill>
                          <a:effectLst/>
                          <a:latin typeface="Bahnschrift" panose="020B0502040204020203" pitchFamily="34" charset="0"/>
                        </a:rPr>
                        <a:t>+</a:t>
                      </a:r>
                    </a:p>
                  </a:txBody>
                  <a:tcPr marL="7620" marR="7620" marT="7620" marB="0" anchor="ctr"/>
                </a:tc>
                <a:tc>
                  <a:txBody>
                    <a:bodyPr/>
                    <a:lstStyle/>
                    <a:p>
                      <a:pPr algn="ctr" fontAlgn="ctr"/>
                      <a:r>
                        <a:rPr lang="nl-NL" sz="2000" b="0" i="0" u="none" strike="noStrike">
                          <a:solidFill>
                            <a:srgbClr val="003A81"/>
                          </a:solidFill>
                          <a:effectLst/>
                          <a:latin typeface="Bahnschrift" panose="020B0502040204020203" pitchFamily="34" charset="0"/>
                        </a:rPr>
                        <a:t>--</a:t>
                      </a:r>
                    </a:p>
                  </a:txBody>
                  <a:tcPr marL="7620" marR="7620" marT="7620" marB="0" anchor="ctr"/>
                </a:tc>
                <a:extLst>
                  <a:ext uri="{0D108BD9-81ED-4DB2-BD59-A6C34878D82A}">
                    <a16:rowId xmlns:a16="http://schemas.microsoft.com/office/drawing/2014/main" val="1031502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000" dirty="0">
                          <a:solidFill>
                            <a:srgbClr val="003A81"/>
                          </a:solidFill>
                          <a:latin typeface="Bahnschrift" panose="020B0502040204020203" pitchFamily="34" charset="0"/>
                        </a:rPr>
                        <a:t>Betrokkenheid clubs en bridgers</a:t>
                      </a:r>
                    </a:p>
                  </a:txBody>
                  <a:tcPr/>
                </a:tc>
                <a:tc>
                  <a:txBody>
                    <a:bodyPr/>
                    <a:lstStyle/>
                    <a:p>
                      <a:pPr algn="ctr" fontAlgn="ctr"/>
                      <a:r>
                        <a:rPr lang="nl-NL" sz="2000" b="0" i="0" u="none" strike="noStrike">
                          <a:solidFill>
                            <a:srgbClr val="003A81"/>
                          </a:solidFill>
                          <a:effectLst/>
                          <a:latin typeface="Bahnschrift" panose="020B0502040204020203" pitchFamily="34" charset="0"/>
                        </a:rPr>
                        <a:t>++</a:t>
                      </a:r>
                    </a:p>
                  </a:txBody>
                  <a:tcPr marL="7620" marR="7620" marT="7620" marB="0" anchor="ctr"/>
                </a:tc>
                <a:tc>
                  <a:txBody>
                    <a:bodyPr/>
                    <a:lstStyle/>
                    <a:p>
                      <a:pPr algn="ctr" fontAlgn="ctr"/>
                      <a:r>
                        <a:rPr lang="nl-NL" sz="2000" b="0" i="0" u="none" strike="noStrike">
                          <a:solidFill>
                            <a:srgbClr val="003A81"/>
                          </a:solidFill>
                          <a:effectLst/>
                          <a:latin typeface="Bahnschrift" panose="020B0502040204020203" pitchFamily="34" charset="0"/>
                        </a:rPr>
                        <a:t>+</a:t>
                      </a:r>
                    </a:p>
                  </a:txBody>
                  <a:tcPr marL="7620" marR="7620" marT="7620" marB="0" anchor="ctr"/>
                </a:tc>
                <a:tc>
                  <a:txBody>
                    <a:bodyPr/>
                    <a:lstStyle/>
                    <a:p>
                      <a:pPr algn="ctr" fontAlgn="ctr"/>
                      <a:r>
                        <a:rPr lang="nl-NL" sz="2000" b="0" i="0" u="none" strike="noStrike" dirty="0">
                          <a:solidFill>
                            <a:srgbClr val="003A81"/>
                          </a:solidFill>
                          <a:effectLst/>
                          <a:latin typeface="Bahnschrift" panose="020B0502040204020203" pitchFamily="34" charset="0"/>
                        </a:rPr>
                        <a:t>+/-</a:t>
                      </a:r>
                    </a:p>
                  </a:txBody>
                  <a:tcPr marL="7620" marR="7620" marT="7620" marB="0" anchor="ctr"/>
                </a:tc>
                <a:tc>
                  <a:txBody>
                    <a:bodyPr/>
                    <a:lstStyle/>
                    <a:p>
                      <a:pPr algn="ctr" fontAlgn="ctr"/>
                      <a:r>
                        <a:rPr lang="nl-NL" sz="2000" b="0" i="0" u="none" strike="noStrike">
                          <a:solidFill>
                            <a:srgbClr val="003A81"/>
                          </a:solidFill>
                          <a:effectLst/>
                          <a:latin typeface="Bahnschrift" panose="020B0502040204020203" pitchFamily="34" charset="0"/>
                        </a:rPr>
                        <a:t>--</a:t>
                      </a:r>
                    </a:p>
                  </a:txBody>
                  <a:tcPr marL="7620" marR="7620" marT="7620" marB="0" anchor="ctr"/>
                </a:tc>
                <a:extLst>
                  <a:ext uri="{0D108BD9-81ED-4DB2-BD59-A6C34878D82A}">
                    <a16:rowId xmlns:a16="http://schemas.microsoft.com/office/drawing/2014/main" val="4139464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000" dirty="0">
                          <a:solidFill>
                            <a:srgbClr val="003A81"/>
                          </a:solidFill>
                          <a:latin typeface="Bahnschrift" panose="020B0502040204020203" pitchFamily="34" charset="0"/>
                        </a:rPr>
                        <a:t>Operationele slagvaardigheid</a:t>
                      </a:r>
                    </a:p>
                  </a:txBody>
                  <a:tcPr/>
                </a:tc>
                <a:tc>
                  <a:txBody>
                    <a:bodyPr/>
                    <a:lstStyle/>
                    <a:p>
                      <a:pPr algn="ctr" fontAlgn="ctr"/>
                      <a:r>
                        <a:rPr lang="nl-NL" sz="2000" b="0" i="0" u="none" strike="noStrike">
                          <a:solidFill>
                            <a:srgbClr val="003A81"/>
                          </a:solidFill>
                          <a:effectLst/>
                          <a:latin typeface="Bahnschrift" panose="020B0502040204020203" pitchFamily="34" charset="0"/>
                        </a:rPr>
                        <a:t>-</a:t>
                      </a:r>
                    </a:p>
                  </a:txBody>
                  <a:tcPr marL="7620" marR="7620" marT="7620" marB="0" anchor="ctr"/>
                </a:tc>
                <a:tc>
                  <a:txBody>
                    <a:bodyPr/>
                    <a:lstStyle/>
                    <a:p>
                      <a:pPr algn="ctr" fontAlgn="ctr"/>
                      <a:r>
                        <a:rPr lang="nl-NL" sz="2000" b="0" i="0" u="none" strike="noStrike">
                          <a:solidFill>
                            <a:srgbClr val="003A81"/>
                          </a:solidFill>
                          <a:effectLst/>
                          <a:latin typeface="Bahnschrift" panose="020B0502040204020203" pitchFamily="34" charset="0"/>
                        </a:rPr>
                        <a:t>+/-</a:t>
                      </a:r>
                    </a:p>
                  </a:txBody>
                  <a:tcPr marL="7620" marR="7620" marT="7620" marB="0" anchor="ctr"/>
                </a:tc>
                <a:tc>
                  <a:txBody>
                    <a:bodyPr/>
                    <a:lstStyle/>
                    <a:p>
                      <a:pPr algn="ctr" fontAlgn="ctr"/>
                      <a:r>
                        <a:rPr lang="nl-NL" sz="2000" b="0" i="0" u="none" strike="noStrike">
                          <a:solidFill>
                            <a:srgbClr val="003A81"/>
                          </a:solidFill>
                          <a:effectLst/>
                          <a:latin typeface="Bahnschrift" panose="020B0502040204020203" pitchFamily="34" charset="0"/>
                        </a:rPr>
                        <a:t>+</a:t>
                      </a:r>
                    </a:p>
                  </a:txBody>
                  <a:tcPr marL="7620" marR="7620" marT="7620" marB="0" anchor="ctr"/>
                </a:tc>
                <a:tc>
                  <a:txBody>
                    <a:bodyPr/>
                    <a:lstStyle/>
                    <a:p>
                      <a:pPr algn="ctr" fontAlgn="ctr"/>
                      <a:r>
                        <a:rPr lang="nl-NL" sz="2000" b="0" i="0" u="none" strike="noStrike" dirty="0">
                          <a:solidFill>
                            <a:srgbClr val="003A81"/>
                          </a:solidFill>
                          <a:effectLst/>
                          <a:latin typeface="Bahnschrift" panose="020B0502040204020203" pitchFamily="34" charset="0"/>
                        </a:rPr>
                        <a:t>++</a:t>
                      </a:r>
                    </a:p>
                  </a:txBody>
                  <a:tcPr marL="7620" marR="7620" marT="7620" marB="0" anchor="ctr"/>
                </a:tc>
                <a:extLst>
                  <a:ext uri="{0D108BD9-81ED-4DB2-BD59-A6C34878D82A}">
                    <a16:rowId xmlns:a16="http://schemas.microsoft.com/office/drawing/2014/main" val="10971576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000" dirty="0">
                          <a:solidFill>
                            <a:srgbClr val="003A81"/>
                          </a:solidFill>
                          <a:latin typeface="Bahnschrift" panose="020B0502040204020203" pitchFamily="34" charset="0"/>
                        </a:rPr>
                        <a:t>Haalbaarheid Bridgeagenda 2032</a:t>
                      </a:r>
                    </a:p>
                  </a:txBody>
                  <a:tcPr/>
                </a:tc>
                <a:tc>
                  <a:txBody>
                    <a:bodyPr/>
                    <a:lstStyle/>
                    <a:p>
                      <a:pPr algn="ctr" fontAlgn="ctr"/>
                      <a:r>
                        <a:rPr lang="nl-NL" sz="2000" b="0" i="0" u="none" strike="noStrike">
                          <a:solidFill>
                            <a:srgbClr val="003A81"/>
                          </a:solidFill>
                          <a:effectLst/>
                          <a:latin typeface="Bahnschrift" panose="020B0502040204020203" pitchFamily="34" charset="0"/>
                        </a:rPr>
                        <a:t>--</a:t>
                      </a:r>
                    </a:p>
                  </a:txBody>
                  <a:tcPr marL="7620" marR="7620" marT="7620" marB="0" anchor="ctr"/>
                </a:tc>
                <a:tc>
                  <a:txBody>
                    <a:bodyPr/>
                    <a:lstStyle/>
                    <a:p>
                      <a:pPr algn="ctr" fontAlgn="ctr"/>
                      <a:r>
                        <a:rPr lang="nl-NL" sz="2000" b="0" i="0" u="none" strike="noStrike">
                          <a:solidFill>
                            <a:srgbClr val="003A81"/>
                          </a:solidFill>
                          <a:effectLst/>
                          <a:latin typeface="Bahnschrift" panose="020B0502040204020203" pitchFamily="34" charset="0"/>
                        </a:rPr>
                        <a:t>+/-</a:t>
                      </a:r>
                    </a:p>
                  </a:txBody>
                  <a:tcPr marL="7620" marR="7620" marT="7620" marB="0" anchor="ctr"/>
                </a:tc>
                <a:tc>
                  <a:txBody>
                    <a:bodyPr/>
                    <a:lstStyle/>
                    <a:p>
                      <a:pPr algn="ctr" fontAlgn="ctr"/>
                      <a:r>
                        <a:rPr lang="nl-NL" sz="2000" b="0" i="0" u="none" strike="noStrike">
                          <a:solidFill>
                            <a:srgbClr val="003A81"/>
                          </a:solidFill>
                          <a:effectLst/>
                          <a:latin typeface="Bahnschrift" panose="020B0502040204020203" pitchFamily="34" charset="0"/>
                        </a:rPr>
                        <a:t>++</a:t>
                      </a:r>
                    </a:p>
                  </a:txBody>
                  <a:tcPr marL="7620" marR="7620" marT="7620" marB="0" anchor="ctr"/>
                </a:tc>
                <a:tc>
                  <a:txBody>
                    <a:bodyPr/>
                    <a:lstStyle/>
                    <a:p>
                      <a:pPr algn="ctr" fontAlgn="ctr"/>
                      <a:r>
                        <a:rPr lang="nl-NL" sz="2000" b="0" i="0" u="none" strike="noStrike" dirty="0">
                          <a:solidFill>
                            <a:srgbClr val="003A81"/>
                          </a:solidFill>
                          <a:effectLst/>
                          <a:latin typeface="Bahnschrift" panose="020B0502040204020203" pitchFamily="34" charset="0"/>
                        </a:rPr>
                        <a:t>+</a:t>
                      </a:r>
                    </a:p>
                  </a:txBody>
                  <a:tcPr marL="7620" marR="7620" marT="7620" marB="0" anchor="ctr"/>
                </a:tc>
                <a:extLst>
                  <a:ext uri="{0D108BD9-81ED-4DB2-BD59-A6C34878D82A}">
                    <a16:rowId xmlns:a16="http://schemas.microsoft.com/office/drawing/2014/main" val="29715248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000" dirty="0">
                          <a:solidFill>
                            <a:srgbClr val="003A81"/>
                          </a:solidFill>
                          <a:latin typeface="Bahnschrift" panose="020B0502040204020203" pitchFamily="34" charset="0"/>
                        </a:rPr>
                        <a:t>Belasting Bondsbureau/kosten</a:t>
                      </a:r>
                    </a:p>
                  </a:txBody>
                  <a:tcPr/>
                </a:tc>
                <a:tc>
                  <a:txBody>
                    <a:bodyPr/>
                    <a:lstStyle/>
                    <a:p>
                      <a:pPr algn="ctr" fontAlgn="ctr"/>
                      <a:r>
                        <a:rPr lang="nl-NL" sz="2000" b="0" i="0" u="none" strike="noStrike">
                          <a:solidFill>
                            <a:srgbClr val="003A81"/>
                          </a:solidFill>
                          <a:effectLst/>
                          <a:latin typeface="Bahnschrift" panose="020B0502040204020203" pitchFamily="34" charset="0"/>
                        </a:rPr>
                        <a:t>+</a:t>
                      </a:r>
                    </a:p>
                  </a:txBody>
                  <a:tcPr marL="7620" marR="7620" marT="7620" marB="0" anchor="ctr"/>
                </a:tc>
                <a:tc>
                  <a:txBody>
                    <a:bodyPr/>
                    <a:lstStyle/>
                    <a:p>
                      <a:pPr algn="ctr" fontAlgn="ctr"/>
                      <a:r>
                        <a:rPr lang="nl-NL" sz="2000" b="0" i="0" u="none" strike="noStrike">
                          <a:solidFill>
                            <a:srgbClr val="003A81"/>
                          </a:solidFill>
                          <a:effectLst/>
                          <a:latin typeface="Bahnschrift" panose="020B0502040204020203" pitchFamily="34" charset="0"/>
                        </a:rPr>
                        <a:t>+</a:t>
                      </a:r>
                    </a:p>
                  </a:txBody>
                  <a:tcPr marL="7620" marR="7620" marT="7620" marB="0" anchor="ctr"/>
                </a:tc>
                <a:tc>
                  <a:txBody>
                    <a:bodyPr/>
                    <a:lstStyle/>
                    <a:p>
                      <a:pPr algn="ctr" fontAlgn="ctr"/>
                      <a:r>
                        <a:rPr lang="nl-NL" sz="2000" b="0" i="0" u="none" strike="noStrike">
                          <a:solidFill>
                            <a:srgbClr val="003A81"/>
                          </a:solidFill>
                          <a:effectLst/>
                          <a:latin typeface="Bahnschrift" panose="020B0502040204020203" pitchFamily="34" charset="0"/>
                        </a:rPr>
                        <a:t>-</a:t>
                      </a:r>
                    </a:p>
                  </a:txBody>
                  <a:tcPr marL="7620" marR="7620" marT="7620" marB="0" anchor="ctr"/>
                </a:tc>
                <a:tc>
                  <a:txBody>
                    <a:bodyPr/>
                    <a:lstStyle/>
                    <a:p>
                      <a:pPr algn="ctr" fontAlgn="ctr"/>
                      <a:r>
                        <a:rPr lang="nl-NL" sz="2000" b="0" i="0" u="none" strike="noStrike" dirty="0">
                          <a:solidFill>
                            <a:srgbClr val="003A81"/>
                          </a:solidFill>
                          <a:effectLst/>
                          <a:latin typeface="Bahnschrift" panose="020B0502040204020203" pitchFamily="34" charset="0"/>
                        </a:rPr>
                        <a:t>--</a:t>
                      </a:r>
                    </a:p>
                  </a:txBody>
                  <a:tcPr marL="7620" marR="7620" marT="7620" marB="0" anchor="ctr"/>
                </a:tc>
                <a:extLst>
                  <a:ext uri="{0D108BD9-81ED-4DB2-BD59-A6C34878D82A}">
                    <a16:rowId xmlns:a16="http://schemas.microsoft.com/office/drawing/2014/main" val="512170362"/>
                  </a:ext>
                </a:extLst>
              </a:tr>
            </a:tbl>
          </a:graphicData>
        </a:graphic>
      </p:graphicFrame>
      <p:sp>
        <p:nvSpPr>
          <p:cNvPr id="5" name="Tekstvak 4">
            <a:extLst>
              <a:ext uri="{FF2B5EF4-FFF2-40B4-BE49-F238E27FC236}">
                <a16:creationId xmlns:a16="http://schemas.microsoft.com/office/drawing/2014/main" id="{343457BB-A112-6E8A-ECC4-CFE5E5D878BE}"/>
              </a:ext>
            </a:extLst>
          </p:cNvPr>
          <p:cNvSpPr txBox="1"/>
          <p:nvPr/>
        </p:nvSpPr>
        <p:spPr>
          <a:xfrm>
            <a:off x="4855774" y="4874838"/>
            <a:ext cx="6809878" cy="338554"/>
          </a:xfrm>
          <a:prstGeom prst="rect">
            <a:avLst/>
          </a:prstGeom>
          <a:noFill/>
        </p:spPr>
        <p:txBody>
          <a:bodyPr wrap="none" rtlCol="0">
            <a:spAutoFit/>
          </a:bodyPr>
          <a:lstStyle/>
          <a:p>
            <a:r>
              <a:rPr lang="nl-NL" sz="1600" dirty="0">
                <a:solidFill>
                  <a:srgbClr val="003A81"/>
                </a:solidFill>
                <a:latin typeface="Bahnschrift" panose="020B0502040204020203" pitchFamily="34" charset="0"/>
              </a:rPr>
              <a:t>-- zeer ongunstig, - ongunstig, +/- neutraal, + gunstig, ++ zeer gunstig</a:t>
            </a:r>
          </a:p>
        </p:txBody>
      </p:sp>
    </p:spTree>
    <p:extLst>
      <p:ext uri="{BB962C8B-B14F-4D97-AF65-F5344CB8AC3E}">
        <p14:creationId xmlns:p14="http://schemas.microsoft.com/office/powerpoint/2010/main" val="2817568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E02A3-1330-5F59-E2AC-593CDCDB099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2E21EDD-612B-CB71-8E6B-0C82FB1C3027}"/>
              </a:ext>
            </a:extLst>
          </p:cNvPr>
          <p:cNvSpPr>
            <a:spLocks noGrp="1"/>
          </p:cNvSpPr>
          <p:nvPr>
            <p:ph type="title"/>
          </p:nvPr>
        </p:nvSpPr>
        <p:spPr>
          <a:xfrm>
            <a:off x="838200" y="365126"/>
            <a:ext cx="9891532" cy="1014496"/>
          </a:xfrm>
        </p:spPr>
        <p:txBody>
          <a:bodyPr>
            <a:normAutofit/>
          </a:bodyPr>
          <a:lstStyle/>
          <a:p>
            <a:r>
              <a:rPr lang="nl-NL" dirty="0">
                <a:latin typeface="Bahnschrift" panose="020B0502040204020203" pitchFamily="34" charset="0"/>
              </a:rPr>
              <a:t>Omvorming districten naar regiocommissies</a:t>
            </a:r>
          </a:p>
        </p:txBody>
      </p:sp>
      <p:sp>
        <p:nvSpPr>
          <p:cNvPr id="6" name="Tijdelijke aanduiding voor inhoud 2">
            <a:extLst>
              <a:ext uri="{FF2B5EF4-FFF2-40B4-BE49-F238E27FC236}">
                <a16:creationId xmlns:a16="http://schemas.microsoft.com/office/drawing/2014/main" id="{3C9E6B65-F0FC-FF8E-C1CF-4E1B61A90D40}"/>
              </a:ext>
            </a:extLst>
          </p:cNvPr>
          <p:cNvSpPr txBox="1">
            <a:spLocks/>
          </p:cNvSpPr>
          <p:nvPr/>
        </p:nvSpPr>
        <p:spPr>
          <a:xfrm>
            <a:off x="838199" y="1300693"/>
            <a:ext cx="11353801" cy="45286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3A8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03A8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3A8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03A8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3A8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EF7F01"/>
              </a:buClr>
            </a:pPr>
            <a:r>
              <a:rPr lang="nl-NL" sz="2400" kern="100" dirty="0">
                <a:effectLst/>
                <a:latin typeface="Bahnschrift" panose="020B0502040204020203" pitchFamily="34" charset="0"/>
                <a:ea typeface="Aptos" panose="020B0004020202020204" pitchFamily="34" charset="0"/>
                <a:cs typeface="Arial" panose="020B0604020202020204" pitchFamily="34" charset="0"/>
              </a:rPr>
              <a:t>Regiocommissies: vrijwilligers uit de regio met ondersteuning Bondsbureau</a:t>
            </a:r>
            <a:endParaRPr lang="nl-NL" sz="2400" kern="100" dirty="0">
              <a:latin typeface="Bahnschrift" panose="020B0502040204020203" pitchFamily="34" charset="0"/>
              <a:ea typeface="Aptos" panose="020B0004020202020204" pitchFamily="34" charset="0"/>
              <a:cs typeface="Arial" panose="020B0604020202020204" pitchFamily="34" charset="0"/>
            </a:endParaRPr>
          </a:p>
          <a:p>
            <a:pPr>
              <a:spcBef>
                <a:spcPts val="800"/>
              </a:spcBef>
              <a:buClr>
                <a:srgbClr val="EF7F01"/>
              </a:buClr>
            </a:pPr>
            <a:r>
              <a:rPr lang="nl-NL" sz="2400" kern="100" dirty="0">
                <a:latin typeface="Bahnschrift" panose="020B0502040204020203" pitchFamily="34" charset="0"/>
                <a:ea typeface="Aptos" panose="020B0004020202020204" pitchFamily="34" charset="0"/>
                <a:cs typeface="Arial" panose="020B0604020202020204" pitchFamily="34" charset="0"/>
              </a:rPr>
              <a:t>Taken </a:t>
            </a:r>
          </a:p>
          <a:p>
            <a:pPr lvl="1">
              <a:buClr>
                <a:srgbClr val="EF7F01"/>
              </a:buClr>
            </a:pPr>
            <a:r>
              <a:rPr lang="nl-NL" sz="1800" dirty="0">
                <a:latin typeface="Bahnschrift" panose="020B0502040204020203" pitchFamily="34" charset="0"/>
              </a:rPr>
              <a:t>Huidige taken districten en</a:t>
            </a:r>
          </a:p>
          <a:p>
            <a:pPr lvl="1">
              <a:buClr>
                <a:srgbClr val="EF7F01"/>
              </a:buClr>
            </a:pPr>
            <a:r>
              <a:rPr lang="nl-NL" sz="1800" dirty="0">
                <a:latin typeface="Bahnschrift" panose="020B0502040204020203" pitchFamily="34" charset="0"/>
              </a:rPr>
              <a:t>Vrijwilligersnetwerk in de regio (in regio, bij clubs) gekend, gemotiveerd en betrokken houden</a:t>
            </a:r>
          </a:p>
          <a:p>
            <a:pPr lvl="1">
              <a:buClr>
                <a:srgbClr val="EF7F01"/>
              </a:buClr>
            </a:pPr>
            <a:r>
              <a:rPr lang="nl-NL" sz="1800" dirty="0">
                <a:latin typeface="Bahnschrift" panose="020B0502040204020203" pitchFamily="34" charset="0"/>
              </a:rPr>
              <a:t>Nieuwe doelgroepen (interactie, ondersteuning organiseren van activiteiten) </a:t>
            </a:r>
          </a:p>
          <a:p>
            <a:pPr lvl="1">
              <a:buClr>
                <a:srgbClr val="EF7F01"/>
              </a:buClr>
            </a:pPr>
            <a:r>
              <a:rPr lang="nl-NL" sz="1800" dirty="0">
                <a:latin typeface="Bahnschrift" panose="020B0502040204020203" pitchFamily="34" charset="0"/>
              </a:rPr>
              <a:t>Bijdragen in ontwikkeling community en bijbehorende communicatie</a:t>
            </a:r>
          </a:p>
          <a:p>
            <a:pPr lvl="1">
              <a:buClr>
                <a:srgbClr val="EF7F01"/>
              </a:buClr>
            </a:pPr>
            <a:r>
              <a:rPr lang="nl-NL" sz="1800" dirty="0">
                <a:latin typeface="Bahnschrift" panose="020B0502040204020203" pitchFamily="34" charset="0"/>
              </a:rPr>
              <a:t>Het (ondersteunen bij het) vinden van regionale/lokale sponsoring en subsidies</a:t>
            </a:r>
          </a:p>
          <a:p>
            <a:pPr>
              <a:spcBef>
                <a:spcPts val="600"/>
              </a:spcBef>
              <a:buClr>
                <a:srgbClr val="EF7F01"/>
              </a:buClr>
            </a:pPr>
            <a:r>
              <a:rPr lang="nl-NL" sz="2400" dirty="0">
                <a:latin typeface="Bahnschrift" panose="020B0502040204020203" pitchFamily="34" charset="0"/>
              </a:rPr>
              <a:t>Financiering:</a:t>
            </a:r>
          </a:p>
          <a:p>
            <a:pPr lvl="1">
              <a:buClr>
                <a:srgbClr val="EF7F01"/>
              </a:buClr>
            </a:pPr>
            <a:r>
              <a:rPr lang="nl-NL" sz="1800" dirty="0">
                <a:latin typeface="Bahnschrift" panose="020B0502040204020203" pitchFamily="34" charset="0"/>
              </a:rPr>
              <a:t>Middelen BridgeBond</a:t>
            </a:r>
          </a:p>
          <a:p>
            <a:pPr lvl="1">
              <a:buClr>
                <a:srgbClr val="EF7F01"/>
              </a:buClr>
            </a:pPr>
            <a:r>
              <a:rPr lang="nl-NL" sz="1800" dirty="0">
                <a:latin typeface="Bahnschrift" panose="020B0502040204020203" pitchFamily="34" charset="0"/>
              </a:rPr>
              <a:t>Inschrijfgelden (regionale competities, drives en cursussen)</a:t>
            </a:r>
          </a:p>
          <a:p>
            <a:pPr lvl="1">
              <a:buClr>
                <a:srgbClr val="EF7F01"/>
              </a:buClr>
            </a:pPr>
            <a:r>
              <a:rPr lang="nl-NL" sz="1800" dirty="0">
                <a:latin typeface="Bahnschrift" panose="020B0502040204020203" pitchFamily="34" charset="0"/>
              </a:rPr>
              <a:t>Sponsor- en subsidiegelden</a:t>
            </a:r>
            <a:endParaRPr lang="nl-NL" sz="1800" kern="100" dirty="0">
              <a:latin typeface="Bahnschrift" panose="020B0502040204020203" pitchFamily="34" charset="0"/>
              <a:cs typeface="Arial" panose="020B0604020202020204" pitchFamily="34" charset="0"/>
            </a:endParaRPr>
          </a:p>
          <a:p>
            <a:pPr>
              <a:spcBef>
                <a:spcPts val="600"/>
              </a:spcBef>
              <a:buClr>
                <a:srgbClr val="EF7F01"/>
              </a:buClr>
              <a:tabLst>
                <a:tab pos="1252538" algn="l"/>
              </a:tabLst>
            </a:pPr>
            <a:r>
              <a:rPr lang="nl-NL" sz="2400" dirty="0">
                <a:latin typeface="Bahnschrift" panose="020B0502040204020203" pitchFamily="34" charset="0"/>
              </a:rPr>
              <a:t>Rollen in Regiocommissie (vrijwilligers):</a:t>
            </a:r>
            <a:br>
              <a:rPr lang="nl-NL" sz="2400" dirty="0">
                <a:latin typeface="Bahnschrift" panose="020B0502040204020203" pitchFamily="34" charset="0"/>
              </a:rPr>
            </a:br>
            <a:endParaRPr lang="nl-NL" sz="2400" dirty="0">
              <a:latin typeface="Bahnschrift" panose="020B0502040204020203" pitchFamily="34" charset="0"/>
            </a:endParaRPr>
          </a:p>
          <a:p>
            <a:pPr>
              <a:buClr>
                <a:srgbClr val="EF7F01"/>
              </a:buClr>
              <a:tabLst>
                <a:tab pos="1252538" algn="l"/>
              </a:tabLst>
            </a:pPr>
            <a:endParaRPr lang="nl-NL" sz="2400" dirty="0">
              <a:latin typeface="Bahnschrift" panose="020B0502040204020203" pitchFamily="34" charset="0"/>
            </a:endParaRPr>
          </a:p>
        </p:txBody>
      </p:sp>
      <p:sp>
        <p:nvSpPr>
          <p:cNvPr id="3" name="Tekstvak 2">
            <a:extLst>
              <a:ext uri="{FF2B5EF4-FFF2-40B4-BE49-F238E27FC236}">
                <a16:creationId xmlns:a16="http://schemas.microsoft.com/office/drawing/2014/main" id="{F5A3876C-498D-A072-A7B6-BCCD4E8B8110}"/>
              </a:ext>
            </a:extLst>
          </p:cNvPr>
          <p:cNvSpPr txBox="1"/>
          <p:nvPr/>
        </p:nvSpPr>
        <p:spPr>
          <a:xfrm>
            <a:off x="1289304" y="5317186"/>
            <a:ext cx="2889252" cy="923330"/>
          </a:xfrm>
          <a:prstGeom prst="rect">
            <a:avLst/>
          </a:prstGeom>
          <a:noFill/>
        </p:spPr>
        <p:txBody>
          <a:bodyPr wrap="none" rtlCol="0">
            <a:spAutoFit/>
          </a:bodyPr>
          <a:lstStyle/>
          <a:p>
            <a:pPr marL="265113" indent="-265113">
              <a:buClr>
                <a:srgbClr val="EF7F01"/>
              </a:buClr>
              <a:buFont typeface="Arial" panose="020B0604020202020204" pitchFamily="34" charset="0"/>
              <a:buChar char="•"/>
              <a:tabLst>
                <a:tab pos="1252538" algn="l"/>
              </a:tabLst>
            </a:pPr>
            <a:r>
              <a:rPr lang="nl-NL" dirty="0">
                <a:solidFill>
                  <a:srgbClr val="003A81"/>
                </a:solidFill>
                <a:latin typeface="Bahnschrift" panose="020B0502040204020203" pitchFamily="34" charset="0"/>
              </a:rPr>
              <a:t>Regiocoördinator</a:t>
            </a:r>
          </a:p>
          <a:p>
            <a:pPr marL="265113" indent="-265113">
              <a:buClr>
                <a:srgbClr val="EF7F01"/>
              </a:buClr>
              <a:buFont typeface="Arial" panose="020B0604020202020204" pitchFamily="34" charset="0"/>
              <a:buChar char="•"/>
              <a:tabLst>
                <a:tab pos="1252538" algn="l"/>
              </a:tabLst>
            </a:pPr>
            <a:r>
              <a:rPr lang="nl-NL" dirty="0">
                <a:solidFill>
                  <a:srgbClr val="003A81"/>
                </a:solidFill>
                <a:latin typeface="Bahnschrift" panose="020B0502040204020203" pitchFamily="34" charset="0"/>
              </a:rPr>
              <a:t>Vrijwilligerscoördinator</a:t>
            </a:r>
          </a:p>
          <a:p>
            <a:pPr marL="265113" indent="-265113">
              <a:buClr>
                <a:srgbClr val="EF7F01"/>
              </a:buClr>
              <a:buFont typeface="Arial" panose="020B0604020202020204" pitchFamily="34" charset="0"/>
              <a:buChar char="•"/>
              <a:tabLst>
                <a:tab pos="1252538" algn="l"/>
              </a:tabLst>
            </a:pPr>
            <a:r>
              <a:rPr lang="nl-NL" dirty="0">
                <a:solidFill>
                  <a:srgbClr val="003A81"/>
                </a:solidFill>
                <a:latin typeface="Bahnschrift" panose="020B0502040204020203" pitchFamily="34" charset="0"/>
              </a:rPr>
              <a:t>Clubadviseur</a:t>
            </a:r>
          </a:p>
        </p:txBody>
      </p:sp>
      <p:sp>
        <p:nvSpPr>
          <p:cNvPr id="4" name="Tekstvak 3">
            <a:extLst>
              <a:ext uri="{FF2B5EF4-FFF2-40B4-BE49-F238E27FC236}">
                <a16:creationId xmlns:a16="http://schemas.microsoft.com/office/drawing/2014/main" id="{B4383CD7-7AF3-5807-1596-FB1521985426}"/>
              </a:ext>
            </a:extLst>
          </p:cNvPr>
          <p:cNvSpPr txBox="1"/>
          <p:nvPr/>
        </p:nvSpPr>
        <p:spPr>
          <a:xfrm>
            <a:off x="4474931" y="5317189"/>
            <a:ext cx="4020652" cy="923330"/>
          </a:xfrm>
          <a:prstGeom prst="rect">
            <a:avLst/>
          </a:prstGeom>
          <a:noFill/>
        </p:spPr>
        <p:txBody>
          <a:bodyPr wrap="none" rtlCol="0">
            <a:spAutoFit/>
          </a:bodyPr>
          <a:lstStyle/>
          <a:p>
            <a:pPr marL="285750" indent="-285750">
              <a:buClr>
                <a:srgbClr val="EF7F01"/>
              </a:buClr>
              <a:buFont typeface="Arial" panose="020B0604020202020204" pitchFamily="34" charset="0"/>
              <a:buChar char="•"/>
              <a:tabLst>
                <a:tab pos="1252538" algn="l"/>
              </a:tabLst>
            </a:pPr>
            <a:r>
              <a:rPr lang="nl-NL" dirty="0">
                <a:solidFill>
                  <a:srgbClr val="003A81"/>
                </a:solidFill>
                <a:latin typeface="Bahnschrift" panose="020B0502040204020203" pitchFamily="34" charset="0"/>
              </a:rPr>
              <a:t>Adviseur sponsoring/subsidies</a:t>
            </a:r>
          </a:p>
          <a:p>
            <a:pPr marL="285750" indent="-285750">
              <a:buClr>
                <a:srgbClr val="EF7F01"/>
              </a:buClr>
              <a:buFont typeface="Arial" panose="020B0604020202020204" pitchFamily="34" charset="0"/>
              <a:buChar char="•"/>
              <a:tabLst>
                <a:tab pos="1252538" algn="l"/>
              </a:tabLst>
            </a:pPr>
            <a:r>
              <a:rPr lang="nl-NL" dirty="0">
                <a:solidFill>
                  <a:srgbClr val="003A81"/>
                </a:solidFill>
                <a:latin typeface="Bahnschrift" panose="020B0502040204020203" pitchFamily="34" charset="0"/>
              </a:rPr>
              <a:t>Regionaal Competitie Leider (RCL)</a:t>
            </a:r>
          </a:p>
          <a:p>
            <a:pPr marL="285750" indent="-285750">
              <a:buClr>
                <a:srgbClr val="EF7F01"/>
              </a:buClr>
              <a:buFont typeface="Arial" panose="020B0604020202020204" pitchFamily="34" charset="0"/>
              <a:buChar char="•"/>
              <a:tabLst>
                <a:tab pos="1252538" algn="l"/>
              </a:tabLst>
            </a:pPr>
            <a:r>
              <a:rPr lang="nl-NL" dirty="0">
                <a:solidFill>
                  <a:srgbClr val="003A81"/>
                </a:solidFill>
                <a:latin typeface="Bahnschrift" panose="020B0502040204020203" pitchFamily="34" charset="0"/>
              </a:rPr>
              <a:t>Wedstrijdleiders</a:t>
            </a:r>
          </a:p>
        </p:txBody>
      </p:sp>
      <p:sp>
        <p:nvSpPr>
          <p:cNvPr id="7" name="Tekstvak 6">
            <a:extLst>
              <a:ext uri="{FF2B5EF4-FFF2-40B4-BE49-F238E27FC236}">
                <a16:creationId xmlns:a16="http://schemas.microsoft.com/office/drawing/2014/main" id="{5F9D5C16-C8B5-4D47-2793-E145BADB9164}"/>
              </a:ext>
            </a:extLst>
          </p:cNvPr>
          <p:cNvSpPr txBox="1"/>
          <p:nvPr/>
        </p:nvSpPr>
        <p:spPr>
          <a:xfrm>
            <a:off x="8580038" y="5317186"/>
            <a:ext cx="3193503" cy="1200329"/>
          </a:xfrm>
          <a:prstGeom prst="rect">
            <a:avLst/>
          </a:prstGeom>
          <a:noFill/>
        </p:spPr>
        <p:txBody>
          <a:bodyPr wrap="none" rtlCol="0">
            <a:spAutoFit/>
          </a:bodyPr>
          <a:lstStyle/>
          <a:p>
            <a:pPr marL="285750" indent="-285750">
              <a:buClr>
                <a:srgbClr val="EF7F01"/>
              </a:buClr>
              <a:buFont typeface="Arial" panose="020B0604020202020204" pitchFamily="34" charset="0"/>
              <a:buChar char="•"/>
              <a:tabLst>
                <a:tab pos="1252538" algn="l"/>
              </a:tabLst>
            </a:pPr>
            <a:r>
              <a:rPr lang="nl-NL" dirty="0">
                <a:solidFill>
                  <a:srgbClr val="003A81"/>
                </a:solidFill>
                <a:latin typeface="Bahnschrift" panose="020B0502040204020203" pitchFamily="34" charset="0"/>
              </a:rPr>
              <a:t>Opleidingscoördinator </a:t>
            </a:r>
          </a:p>
          <a:p>
            <a:pPr marL="285750" indent="-285750">
              <a:buClr>
                <a:srgbClr val="EF7F01"/>
              </a:buClr>
              <a:buFont typeface="Arial" panose="020B0604020202020204" pitchFamily="34" charset="0"/>
              <a:buChar char="•"/>
              <a:tabLst>
                <a:tab pos="1252538" algn="l"/>
              </a:tabLst>
            </a:pPr>
            <a:r>
              <a:rPr lang="nl-NL" dirty="0">
                <a:solidFill>
                  <a:srgbClr val="003A81"/>
                </a:solidFill>
                <a:latin typeface="Bahnschrift" panose="020B0502040204020203" pitchFamily="34" charset="0"/>
              </a:rPr>
              <a:t>Docenten</a:t>
            </a:r>
          </a:p>
          <a:p>
            <a:pPr marL="285750" indent="-285750">
              <a:buClr>
                <a:srgbClr val="EF7F01"/>
              </a:buClr>
              <a:buFont typeface="Arial" panose="020B0604020202020204" pitchFamily="34" charset="0"/>
              <a:buChar char="•"/>
              <a:tabLst>
                <a:tab pos="1252538" algn="l"/>
              </a:tabLst>
            </a:pPr>
            <a:r>
              <a:rPr lang="nl-NL" dirty="0">
                <a:solidFill>
                  <a:srgbClr val="003A81"/>
                </a:solidFill>
                <a:latin typeface="Bahnschrift" panose="020B0502040204020203" pitchFamily="34" charset="0"/>
              </a:rPr>
              <a:t>Materiaalbeheerder</a:t>
            </a:r>
          </a:p>
          <a:p>
            <a:pPr marL="285750" indent="-285750">
              <a:buClr>
                <a:srgbClr val="EF7F01"/>
              </a:buClr>
              <a:buFont typeface="Arial" panose="020B0604020202020204" pitchFamily="34" charset="0"/>
              <a:buChar char="•"/>
              <a:tabLst>
                <a:tab pos="1252538" algn="l"/>
              </a:tabLst>
            </a:pPr>
            <a:r>
              <a:rPr lang="nl-NL" dirty="0">
                <a:solidFill>
                  <a:srgbClr val="003A81"/>
                </a:solidFill>
                <a:latin typeface="Bahnschrift" panose="020B0502040204020203" pitchFamily="34" charset="0"/>
              </a:rPr>
              <a:t>Communicatie/webmaster</a:t>
            </a:r>
          </a:p>
        </p:txBody>
      </p:sp>
      <p:sp>
        <p:nvSpPr>
          <p:cNvPr id="10" name="Tijdelijke aanduiding voor dianummer 9">
            <a:extLst>
              <a:ext uri="{FF2B5EF4-FFF2-40B4-BE49-F238E27FC236}">
                <a16:creationId xmlns:a16="http://schemas.microsoft.com/office/drawing/2014/main" id="{313B7D82-0DAF-3EF5-CD58-3A0F78C795B3}"/>
              </a:ext>
            </a:extLst>
          </p:cNvPr>
          <p:cNvSpPr>
            <a:spLocks noGrp="1"/>
          </p:cNvSpPr>
          <p:nvPr>
            <p:ph type="sldNum" sz="quarter" idx="12"/>
          </p:nvPr>
        </p:nvSpPr>
        <p:spPr/>
        <p:txBody>
          <a:bodyPr/>
          <a:lstStyle/>
          <a:p>
            <a:pPr algn="l"/>
            <a:fld id="{3A3492CC-BC17-4D0A-ADC1-B770BDEBB199}" type="slidenum">
              <a:rPr lang="nl-NL" smtClean="0"/>
              <a:pPr algn="l"/>
              <a:t>12</a:t>
            </a:fld>
            <a:endParaRPr lang="nl-NL" dirty="0"/>
          </a:p>
        </p:txBody>
      </p:sp>
    </p:spTree>
    <p:extLst>
      <p:ext uri="{BB962C8B-B14F-4D97-AF65-F5344CB8AC3E}">
        <p14:creationId xmlns:p14="http://schemas.microsoft.com/office/powerpoint/2010/main" val="3270403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1A7797-6AA7-87BE-CB69-C4E1213A4D4B}"/>
              </a:ext>
            </a:extLst>
          </p:cNvPr>
          <p:cNvSpPr>
            <a:spLocks noGrp="1"/>
          </p:cNvSpPr>
          <p:nvPr>
            <p:ph type="title"/>
          </p:nvPr>
        </p:nvSpPr>
        <p:spPr/>
        <p:txBody>
          <a:bodyPr>
            <a:normAutofit/>
          </a:bodyPr>
          <a:lstStyle/>
          <a:p>
            <a:r>
              <a:rPr lang="nl-NL" dirty="0">
                <a:latin typeface="Bahnschrift" panose="020B0502040204020203" pitchFamily="34" charset="0"/>
              </a:rPr>
              <a:t>Regio indeling </a:t>
            </a:r>
          </a:p>
        </p:txBody>
      </p:sp>
      <p:sp>
        <p:nvSpPr>
          <p:cNvPr id="3" name="Tijdelijke aanduiding voor inhoud 2">
            <a:extLst>
              <a:ext uri="{FF2B5EF4-FFF2-40B4-BE49-F238E27FC236}">
                <a16:creationId xmlns:a16="http://schemas.microsoft.com/office/drawing/2014/main" id="{7915379E-A3E4-644B-13DE-07228910BF59}"/>
              </a:ext>
            </a:extLst>
          </p:cNvPr>
          <p:cNvSpPr>
            <a:spLocks noGrp="1"/>
          </p:cNvSpPr>
          <p:nvPr>
            <p:ph idx="1"/>
          </p:nvPr>
        </p:nvSpPr>
        <p:spPr>
          <a:xfrm>
            <a:off x="838200" y="1423843"/>
            <a:ext cx="10868526" cy="4351338"/>
          </a:xfrm>
        </p:spPr>
        <p:txBody>
          <a:bodyPr>
            <a:normAutofit/>
          </a:bodyPr>
          <a:lstStyle/>
          <a:p>
            <a:pPr>
              <a:buClr>
                <a:srgbClr val="FF6418"/>
              </a:buClr>
            </a:pPr>
            <a:r>
              <a:rPr lang="nl-NL" sz="2400" dirty="0">
                <a:latin typeface="Bahnschrift" panose="020B0502040204020203" pitchFamily="34" charset="0"/>
              </a:rPr>
              <a:t>Startpunt:</a:t>
            </a:r>
          </a:p>
          <a:p>
            <a:pPr lvl="1">
              <a:buClr>
                <a:srgbClr val="FF6418"/>
              </a:buClr>
            </a:pPr>
            <a:r>
              <a:rPr lang="nl-NL" sz="2000" dirty="0">
                <a:latin typeface="Bahnschrift" panose="020B0502040204020203" pitchFamily="34" charset="0"/>
              </a:rPr>
              <a:t>Huidige indeling districten </a:t>
            </a:r>
          </a:p>
          <a:p>
            <a:pPr lvl="1">
              <a:buClr>
                <a:srgbClr val="FF6418"/>
              </a:buClr>
            </a:pPr>
            <a:r>
              <a:rPr lang="nl-NL" sz="2000" dirty="0">
                <a:latin typeface="Bahnschrift" panose="020B0502040204020203" pitchFamily="34" charset="0"/>
              </a:rPr>
              <a:t>Regio indeling voor tweede divisie viertallen en open paren</a:t>
            </a:r>
          </a:p>
          <a:p>
            <a:pPr>
              <a:buClr>
                <a:srgbClr val="FF6418"/>
              </a:buClr>
            </a:pPr>
            <a:r>
              <a:rPr lang="nl-NL" sz="2400" dirty="0">
                <a:latin typeface="Bahnschrift" panose="020B0502040204020203" pitchFamily="34" charset="0"/>
              </a:rPr>
              <a:t>Verder meegenomen:</a:t>
            </a:r>
          </a:p>
          <a:p>
            <a:pPr lvl="1">
              <a:buClr>
                <a:srgbClr val="FF6418"/>
              </a:buClr>
            </a:pPr>
            <a:r>
              <a:rPr lang="nl-NL" sz="2000" dirty="0">
                <a:latin typeface="Bahnschrift" panose="020B0502040204020203" pitchFamily="34" charset="0"/>
              </a:rPr>
              <a:t>Zo evenredig mogelijke verdeling inwoneraantallen</a:t>
            </a:r>
          </a:p>
          <a:p>
            <a:pPr lvl="1">
              <a:buClr>
                <a:srgbClr val="FF6418"/>
              </a:buClr>
            </a:pPr>
            <a:r>
              <a:rPr lang="nl-NL" sz="2000" dirty="0">
                <a:latin typeface="Bahnschrift" panose="020B0502040204020203" pitchFamily="34" charset="0"/>
              </a:rPr>
              <a:t>Zo evenredig mogelijke verdeling aantallen leden en clubs</a:t>
            </a:r>
          </a:p>
          <a:p>
            <a:pPr lvl="1">
              <a:buClr>
                <a:srgbClr val="FF6418"/>
              </a:buClr>
            </a:pPr>
            <a:r>
              <a:rPr lang="nl-NL" sz="2000" dirty="0">
                <a:latin typeface="Bahnschrift" panose="020B0502040204020203" pitchFamily="34" charset="0"/>
              </a:rPr>
              <a:t>Gemiddelde reisafstand in regio</a:t>
            </a:r>
          </a:p>
          <a:p>
            <a:pPr lvl="1">
              <a:buClr>
                <a:srgbClr val="FF6418"/>
              </a:buClr>
            </a:pPr>
            <a:r>
              <a:rPr lang="nl-NL" sz="2000" dirty="0">
                <a:latin typeface="Bahnschrift" panose="020B0502040204020203" pitchFamily="34" charset="0"/>
              </a:rPr>
              <a:t>Lopende samenwerkingen</a:t>
            </a:r>
          </a:p>
        </p:txBody>
      </p:sp>
      <p:sp>
        <p:nvSpPr>
          <p:cNvPr id="4" name="Tijdelijke aanduiding voor dianummer 3">
            <a:extLst>
              <a:ext uri="{FF2B5EF4-FFF2-40B4-BE49-F238E27FC236}">
                <a16:creationId xmlns:a16="http://schemas.microsoft.com/office/drawing/2014/main" id="{20262B01-4610-433F-AFF7-270095E7FBE0}"/>
              </a:ext>
            </a:extLst>
          </p:cNvPr>
          <p:cNvSpPr>
            <a:spLocks noGrp="1"/>
          </p:cNvSpPr>
          <p:nvPr>
            <p:ph type="sldNum" sz="quarter" idx="12"/>
          </p:nvPr>
        </p:nvSpPr>
        <p:spPr/>
        <p:txBody>
          <a:bodyPr/>
          <a:lstStyle/>
          <a:p>
            <a:pPr algn="l"/>
            <a:fld id="{3A3492CC-BC17-4D0A-ADC1-B770BDEBB199}" type="slidenum">
              <a:rPr lang="nl-NL" smtClean="0"/>
              <a:pPr algn="l"/>
              <a:t>13</a:t>
            </a:fld>
            <a:endParaRPr lang="nl-NL" dirty="0"/>
          </a:p>
        </p:txBody>
      </p:sp>
      <p:grpSp>
        <p:nvGrpSpPr>
          <p:cNvPr id="11" name="Groep 10">
            <a:extLst>
              <a:ext uri="{FF2B5EF4-FFF2-40B4-BE49-F238E27FC236}">
                <a16:creationId xmlns:a16="http://schemas.microsoft.com/office/drawing/2014/main" id="{CD78AB29-864D-D817-41AF-4E487296E875}"/>
              </a:ext>
            </a:extLst>
          </p:cNvPr>
          <p:cNvGrpSpPr/>
          <p:nvPr/>
        </p:nvGrpSpPr>
        <p:grpSpPr>
          <a:xfrm>
            <a:off x="8534400" y="2658311"/>
            <a:ext cx="3370943" cy="3674978"/>
            <a:chOff x="1409700" y="1922461"/>
            <a:chExt cx="3987800" cy="4351339"/>
          </a:xfrm>
        </p:grpSpPr>
        <p:pic>
          <p:nvPicPr>
            <p:cNvPr id="6" name="Afbeelding 5" descr="Afbeelding met kaart, tekst, atlas&#10;&#10;Door AI gegenereerde inhoud is mogelijk onjuist.">
              <a:extLst>
                <a:ext uri="{FF2B5EF4-FFF2-40B4-BE49-F238E27FC236}">
                  <a16:creationId xmlns:a16="http://schemas.microsoft.com/office/drawing/2014/main" id="{71BF8585-EDA8-C44B-4E7E-CA83019AB6F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409700" y="1922461"/>
              <a:ext cx="3987800" cy="4351339"/>
            </a:xfrm>
            <a:prstGeom prst="rect">
              <a:avLst/>
            </a:prstGeom>
          </p:spPr>
        </p:pic>
        <p:sp>
          <p:nvSpPr>
            <p:cNvPr id="7" name="Vrije vorm 9">
              <a:extLst>
                <a:ext uri="{FF2B5EF4-FFF2-40B4-BE49-F238E27FC236}">
                  <a16:creationId xmlns:a16="http://schemas.microsoft.com/office/drawing/2014/main" id="{07D4F9B9-20AF-E4B2-BD0C-860F0D4454B7}"/>
                </a:ext>
              </a:extLst>
            </p:cNvPr>
            <p:cNvSpPr/>
            <p:nvPr/>
          </p:nvSpPr>
          <p:spPr>
            <a:xfrm>
              <a:off x="2808066" y="3729332"/>
              <a:ext cx="368682" cy="413112"/>
            </a:xfrm>
            <a:custGeom>
              <a:avLst/>
              <a:gdLst>
                <a:gd name="connsiteX0" fmla="*/ 66716 w 323891"/>
                <a:gd name="connsiteY0" fmla="*/ 6350 h 384175"/>
                <a:gd name="connsiteX1" fmla="*/ 66716 w 323891"/>
                <a:gd name="connsiteY1" fmla="*/ 6350 h 384175"/>
                <a:gd name="connsiteX2" fmla="*/ 50841 w 323891"/>
                <a:gd name="connsiteY2" fmla="*/ 28575 h 384175"/>
                <a:gd name="connsiteX3" fmla="*/ 41316 w 323891"/>
                <a:gd name="connsiteY3" fmla="*/ 34925 h 384175"/>
                <a:gd name="connsiteX4" fmla="*/ 34966 w 323891"/>
                <a:gd name="connsiteY4" fmla="*/ 53975 h 384175"/>
                <a:gd name="connsiteX5" fmla="*/ 31791 w 323891"/>
                <a:gd name="connsiteY5" fmla="*/ 63500 h 384175"/>
                <a:gd name="connsiteX6" fmla="*/ 44491 w 323891"/>
                <a:gd name="connsiteY6" fmla="*/ 69850 h 384175"/>
                <a:gd name="connsiteX7" fmla="*/ 73066 w 323891"/>
                <a:gd name="connsiteY7" fmla="*/ 73025 h 384175"/>
                <a:gd name="connsiteX8" fmla="*/ 82591 w 323891"/>
                <a:gd name="connsiteY8" fmla="*/ 82550 h 384175"/>
                <a:gd name="connsiteX9" fmla="*/ 73066 w 323891"/>
                <a:gd name="connsiteY9" fmla="*/ 88900 h 384175"/>
                <a:gd name="connsiteX10" fmla="*/ 47666 w 323891"/>
                <a:gd name="connsiteY10" fmla="*/ 98425 h 384175"/>
                <a:gd name="connsiteX11" fmla="*/ 47666 w 323891"/>
                <a:gd name="connsiteY11" fmla="*/ 139700 h 384175"/>
                <a:gd name="connsiteX12" fmla="*/ 57191 w 323891"/>
                <a:gd name="connsiteY12" fmla="*/ 142875 h 384175"/>
                <a:gd name="connsiteX13" fmla="*/ 57191 w 323891"/>
                <a:gd name="connsiteY13" fmla="*/ 177800 h 384175"/>
                <a:gd name="connsiteX14" fmla="*/ 47666 w 323891"/>
                <a:gd name="connsiteY14" fmla="*/ 184150 h 384175"/>
                <a:gd name="connsiteX15" fmla="*/ 41316 w 323891"/>
                <a:gd name="connsiteY15" fmla="*/ 203200 h 384175"/>
                <a:gd name="connsiteX16" fmla="*/ 34966 w 323891"/>
                <a:gd name="connsiteY16" fmla="*/ 212725 h 384175"/>
                <a:gd name="connsiteX17" fmla="*/ 31791 w 323891"/>
                <a:gd name="connsiteY17" fmla="*/ 222250 h 384175"/>
                <a:gd name="connsiteX18" fmla="*/ 22266 w 323891"/>
                <a:gd name="connsiteY18" fmla="*/ 231775 h 384175"/>
                <a:gd name="connsiteX19" fmla="*/ 6391 w 323891"/>
                <a:gd name="connsiteY19" fmla="*/ 247650 h 384175"/>
                <a:gd name="connsiteX20" fmla="*/ 41 w 323891"/>
                <a:gd name="connsiteY20" fmla="*/ 257175 h 384175"/>
                <a:gd name="connsiteX21" fmla="*/ 9566 w 323891"/>
                <a:gd name="connsiteY21" fmla="*/ 276225 h 384175"/>
                <a:gd name="connsiteX22" fmla="*/ 19091 w 323891"/>
                <a:gd name="connsiteY22" fmla="*/ 279400 h 384175"/>
                <a:gd name="connsiteX23" fmla="*/ 31791 w 323891"/>
                <a:gd name="connsiteY23" fmla="*/ 276225 h 384175"/>
                <a:gd name="connsiteX24" fmla="*/ 41316 w 323891"/>
                <a:gd name="connsiteY24" fmla="*/ 279400 h 384175"/>
                <a:gd name="connsiteX25" fmla="*/ 47666 w 323891"/>
                <a:gd name="connsiteY25" fmla="*/ 301625 h 384175"/>
                <a:gd name="connsiteX26" fmla="*/ 57191 w 323891"/>
                <a:gd name="connsiteY26" fmla="*/ 304800 h 384175"/>
                <a:gd name="connsiteX27" fmla="*/ 76241 w 323891"/>
                <a:gd name="connsiteY27" fmla="*/ 298450 h 384175"/>
                <a:gd name="connsiteX28" fmla="*/ 98466 w 323891"/>
                <a:gd name="connsiteY28" fmla="*/ 288925 h 384175"/>
                <a:gd name="connsiteX29" fmla="*/ 117516 w 323891"/>
                <a:gd name="connsiteY29" fmla="*/ 298450 h 384175"/>
                <a:gd name="connsiteX30" fmla="*/ 136566 w 323891"/>
                <a:gd name="connsiteY30" fmla="*/ 304800 h 384175"/>
                <a:gd name="connsiteX31" fmla="*/ 133391 w 323891"/>
                <a:gd name="connsiteY31" fmla="*/ 314325 h 384175"/>
                <a:gd name="connsiteX32" fmla="*/ 142916 w 323891"/>
                <a:gd name="connsiteY32" fmla="*/ 333375 h 384175"/>
                <a:gd name="connsiteX33" fmla="*/ 139741 w 323891"/>
                <a:gd name="connsiteY33" fmla="*/ 342900 h 384175"/>
                <a:gd name="connsiteX34" fmla="*/ 130216 w 323891"/>
                <a:gd name="connsiteY34" fmla="*/ 349250 h 384175"/>
                <a:gd name="connsiteX35" fmla="*/ 133391 w 323891"/>
                <a:gd name="connsiteY35" fmla="*/ 358775 h 384175"/>
                <a:gd name="connsiteX36" fmla="*/ 158791 w 323891"/>
                <a:gd name="connsiteY36" fmla="*/ 381000 h 384175"/>
                <a:gd name="connsiteX37" fmla="*/ 168316 w 323891"/>
                <a:gd name="connsiteY37" fmla="*/ 384175 h 384175"/>
                <a:gd name="connsiteX38" fmla="*/ 203241 w 323891"/>
                <a:gd name="connsiteY38" fmla="*/ 377825 h 384175"/>
                <a:gd name="connsiteX39" fmla="*/ 225466 w 323891"/>
                <a:gd name="connsiteY39" fmla="*/ 349250 h 384175"/>
                <a:gd name="connsiteX40" fmla="*/ 234991 w 323891"/>
                <a:gd name="connsiteY40" fmla="*/ 342900 h 384175"/>
                <a:gd name="connsiteX41" fmla="*/ 247691 w 323891"/>
                <a:gd name="connsiteY41" fmla="*/ 323850 h 384175"/>
                <a:gd name="connsiteX42" fmla="*/ 254041 w 323891"/>
                <a:gd name="connsiteY42" fmla="*/ 314325 h 384175"/>
                <a:gd name="connsiteX43" fmla="*/ 260391 w 323891"/>
                <a:gd name="connsiteY43" fmla="*/ 295275 h 384175"/>
                <a:gd name="connsiteX44" fmla="*/ 282616 w 323891"/>
                <a:gd name="connsiteY44" fmla="*/ 288925 h 384175"/>
                <a:gd name="connsiteX45" fmla="*/ 301666 w 323891"/>
                <a:gd name="connsiteY45" fmla="*/ 257175 h 384175"/>
                <a:gd name="connsiteX46" fmla="*/ 304841 w 323891"/>
                <a:gd name="connsiteY46" fmla="*/ 247650 h 384175"/>
                <a:gd name="connsiteX47" fmla="*/ 308016 w 323891"/>
                <a:gd name="connsiteY47" fmla="*/ 215900 h 384175"/>
                <a:gd name="connsiteX48" fmla="*/ 301666 w 323891"/>
                <a:gd name="connsiteY48" fmla="*/ 165100 h 384175"/>
                <a:gd name="connsiteX49" fmla="*/ 298491 w 323891"/>
                <a:gd name="connsiteY49" fmla="*/ 155575 h 384175"/>
                <a:gd name="connsiteX50" fmla="*/ 301666 w 323891"/>
                <a:gd name="connsiteY50" fmla="*/ 146050 h 384175"/>
                <a:gd name="connsiteX51" fmla="*/ 317541 w 323891"/>
                <a:gd name="connsiteY51" fmla="*/ 127000 h 384175"/>
                <a:gd name="connsiteX52" fmla="*/ 323891 w 323891"/>
                <a:gd name="connsiteY52" fmla="*/ 107950 h 384175"/>
                <a:gd name="connsiteX53" fmla="*/ 314366 w 323891"/>
                <a:gd name="connsiteY53" fmla="*/ 63500 h 384175"/>
                <a:gd name="connsiteX54" fmla="*/ 304841 w 323891"/>
                <a:gd name="connsiteY54" fmla="*/ 57150 h 384175"/>
                <a:gd name="connsiteX55" fmla="*/ 288966 w 323891"/>
                <a:gd name="connsiteY55" fmla="*/ 53975 h 384175"/>
                <a:gd name="connsiteX56" fmla="*/ 282616 w 323891"/>
                <a:gd name="connsiteY56" fmla="*/ 34925 h 384175"/>
                <a:gd name="connsiteX57" fmla="*/ 279441 w 323891"/>
                <a:gd name="connsiteY57" fmla="*/ 25400 h 384175"/>
                <a:gd name="connsiteX58" fmla="*/ 276266 w 323891"/>
                <a:gd name="connsiteY58" fmla="*/ 6350 h 384175"/>
                <a:gd name="connsiteX59" fmla="*/ 266741 w 323891"/>
                <a:gd name="connsiteY59" fmla="*/ 0 h 384175"/>
                <a:gd name="connsiteX60" fmla="*/ 241341 w 323891"/>
                <a:gd name="connsiteY60" fmla="*/ 6350 h 384175"/>
                <a:gd name="connsiteX61" fmla="*/ 231816 w 323891"/>
                <a:gd name="connsiteY61" fmla="*/ 12700 h 384175"/>
                <a:gd name="connsiteX62" fmla="*/ 212766 w 323891"/>
                <a:gd name="connsiteY62" fmla="*/ 22225 h 384175"/>
                <a:gd name="connsiteX63" fmla="*/ 203241 w 323891"/>
                <a:gd name="connsiteY63" fmla="*/ 12700 h 384175"/>
                <a:gd name="connsiteX64" fmla="*/ 196891 w 323891"/>
                <a:gd name="connsiteY64" fmla="*/ 3175 h 384175"/>
                <a:gd name="connsiteX65" fmla="*/ 187366 w 323891"/>
                <a:gd name="connsiteY65" fmla="*/ 0 h 384175"/>
                <a:gd name="connsiteX66" fmla="*/ 177841 w 323891"/>
                <a:gd name="connsiteY66" fmla="*/ 3175 h 384175"/>
                <a:gd name="connsiteX67" fmla="*/ 146091 w 323891"/>
                <a:gd name="connsiteY67" fmla="*/ 22225 h 384175"/>
                <a:gd name="connsiteX68" fmla="*/ 111166 w 323891"/>
                <a:gd name="connsiteY68" fmla="*/ 28575 h 384175"/>
                <a:gd name="connsiteX69" fmla="*/ 73066 w 323891"/>
                <a:gd name="connsiteY69" fmla="*/ 28575 h 384175"/>
                <a:gd name="connsiteX70" fmla="*/ 73066 w 323891"/>
                <a:gd name="connsiteY70" fmla="*/ 28575 h 384175"/>
                <a:gd name="connsiteX71" fmla="*/ 66716 w 323891"/>
                <a:gd name="connsiteY71" fmla="*/ 6350 h 38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23891" h="384175">
                  <a:moveTo>
                    <a:pt x="66716" y="6350"/>
                  </a:moveTo>
                  <a:lnTo>
                    <a:pt x="66716" y="6350"/>
                  </a:lnTo>
                  <a:cubicBezTo>
                    <a:pt x="61424" y="13758"/>
                    <a:pt x="56889" y="21770"/>
                    <a:pt x="50841" y="28575"/>
                  </a:cubicBezTo>
                  <a:cubicBezTo>
                    <a:pt x="48306" y="31427"/>
                    <a:pt x="43338" y="31689"/>
                    <a:pt x="41316" y="34925"/>
                  </a:cubicBezTo>
                  <a:cubicBezTo>
                    <a:pt x="37768" y="40601"/>
                    <a:pt x="37083" y="47625"/>
                    <a:pt x="34966" y="53975"/>
                  </a:cubicBezTo>
                  <a:lnTo>
                    <a:pt x="31791" y="63500"/>
                  </a:lnTo>
                  <a:cubicBezTo>
                    <a:pt x="36024" y="65617"/>
                    <a:pt x="39879" y="68786"/>
                    <a:pt x="44491" y="69850"/>
                  </a:cubicBezTo>
                  <a:cubicBezTo>
                    <a:pt x="53829" y="72005"/>
                    <a:pt x="63974" y="69994"/>
                    <a:pt x="73066" y="73025"/>
                  </a:cubicBezTo>
                  <a:cubicBezTo>
                    <a:pt x="77326" y="74445"/>
                    <a:pt x="79416" y="79375"/>
                    <a:pt x="82591" y="82550"/>
                  </a:cubicBezTo>
                  <a:cubicBezTo>
                    <a:pt x="79416" y="84667"/>
                    <a:pt x="76639" y="87560"/>
                    <a:pt x="73066" y="88900"/>
                  </a:cubicBezTo>
                  <a:cubicBezTo>
                    <a:pt x="41679" y="100670"/>
                    <a:pt x="70004" y="83533"/>
                    <a:pt x="47666" y="98425"/>
                  </a:cubicBezTo>
                  <a:cubicBezTo>
                    <a:pt x="44746" y="113025"/>
                    <a:pt x="40773" y="124190"/>
                    <a:pt x="47666" y="139700"/>
                  </a:cubicBezTo>
                  <a:cubicBezTo>
                    <a:pt x="49025" y="142758"/>
                    <a:pt x="54016" y="141817"/>
                    <a:pt x="57191" y="142875"/>
                  </a:cubicBezTo>
                  <a:cubicBezTo>
                    <a:pt x="61656" y="156270"/>
                    <a:pt x="64371" y="159849"/>
                    <a:pt x="57191" y="177800"/>
                  </a:cubicBezTo>
                  <a:cubicBezTo>
                    <a:pt x="55774" y="181343"/>
                    <a:pt x="50841" y="182033"/>
                    <a:pt x="47666" y="184150"/>
                  </a:cubicBezTo>
                  <a:cubicBezTo>
                    <a:pt x="45549" y="190500"/>
                    <a:pt x="45029" y="197631"/>
                    <a:pt x="41316" y="203200"/>
                  </a:cubicBezTo>
                  <a:cubicBezTo>
                    <a:pt x="39199" y="206375"/>
                    <a:pt x="36673" y="209312"/>
                    <a:pt x="34966" y="212725"/>
                  </a:cubicBezTo>
                  <a:cubicBezTo>
                    <a:pt x="33469" y="215718"/>
                    <a:pt x="33647" y="219465"/>
                    <a:pt x="31791" y="222250"/>
                  </a:cubicBezTo>
                  <a:cubicBezTo>
                    <a:pt x="29300" y="225986"/>
                    <a:pt x="25141" y="228326"/>
                    <a:pt x="22266" y="231775"/>
                  </a:cubicBezTo>
                  <a:cubicBezTo>
                    <a:pt x="9037" y="247650"/>
                    <a:pt x="23853" y="236008"/>
                    <a:pt x="6391" y="247650"/>
                  </a:cubicBezTo>
                  <a:cubicBezTo>
                    <a:pt x="4274" y="250825"/>
                    <a:pt x="668" y="253411"/>
                    <a:pt x="41" y="257175"/>
                  </a:cubicBezTo>
                  <a:cubicBezTo>
                    <a:pt x="-636" y="261235"/>
                    <a:pt x="7127" y="274274"/>
                    <a:pt x="9566" y="276225"/>
                  </a:cubicBezTo>
                  <a:cubicBezTo>
                    <a:pt x="12179" y="278316"/>
                    <a:pt x="15916" y="278342"/>
                    <a:pt x="19091" y="279400"/>
                  </a:cubicBezTo>
                  <a:cubicBezTo>
                    <a:pt x="23324" y="278342"/>
                    <a:pt x="27427" y="276225"/>
                    <a:pt x="31791" y="276225"/>
                  </a:cubicBezTo>
                  <a:cubicBezTo>
                    <a:pt x="35138" y="276225"/>
                    <a:pt x="38949" y="277033"/>
                    <a:pt x="41316" y="279400"/>
                  </a:cubicBezTo>
                  <a:cubicBezTo>
                    <a:pt x="43066" y="281150"/>
                    <a:pt x="47336" y="301213"/>
                    <a:pt x="47666" y="301625"/>
                  </a:cubicBezTo>
                  <a:cubicBezTo>
                    <a:pt x="49757" y="304238"/>
                    <a:pt x="54016" y="303742"/>
                    <a:pt x="57191" y="304800"/>
                  </a:cubicBezTo>
                  <a:cubicBezTo>
                    <a:pt x="63541" y="302683"/>
                    <a:pt x="70672" y="302163"/>
                    <a:pt x="76241" y="298450"/>
                  </a:cubicBezTo>
                  <a:cubicBezTo>
                    <a:pt x="89397" y="289679"/>
                    <a:pt x="82064" y="293025"/>
                    <a:pt x="98466" y="288925"/>
                  </a:cubicBezTo>
                  <a:cubicBezTo>
                    <a:pt x="104816" y="292100"/>
                    <a:pt x="110963" y="295719"/>
                    <a:pt x="117516" y="298450"/>
                  </a:cubicBezTo>
                  <a:cubicBezTo>
                    <a:pt x="123695" y="301024"/>
                    <a:pt x="136566" y="304800"/>
                    <a:pt x="136566" y="304800"/>
                  </a:cubicBezTo>
                  <a:cubicBezTo>
                    <a:pt x="135508" y="307975"/>
                    <a:pt x="133391" y="310978"/>
                    <a:pt x="133391" y="314325"/>
                  </a:cubicBezTo>
                  <a:cubicBezTo>
                    <a:pt x="133391" y="320898"/>
                    <a:pt x="139705" y="328559"/>
                    <a:pt x="142916" y="333375"/>
                  </a:cubicBezTo>
                  <a:cubicBezTo>
                    <a:pt x="141858" y="336550"/>
                    <a:pt x="141832" y="340287"/>
                    <a:pt x="139741" y="342900"/>
                  </a:cubicBezTo>
                  <a:cubicBezTo>
                    <a:pt x="137357" y="345880"/>
                    <a:pt x="131633" y="345707"/>
                    <a:pt x="130216" y="349250"/>
                  </a:cubicBezTo>
                  <a:cubicBezTo>
                    <a:pt x="128973" y="352357"/>
                    <a:pt x="131894" y="355782"/>
                    <a:pt x="133391" y="358775"/>
                  </a:cubicBezTo>
                  <a:cubicBezTo>
                    <a:pt x="138577" y="369147"/>
                    <a:pt x="147361" y="377190"/>
                    <a:pt x="158791" y="381000"/>
                  </a:cubicBezTo>
                  <a:lnTo>
                    <a:pt x="168316" y="384175"/>
                  </a:lnTo>
                  <a:cubicBezTo>
                    <a:pt x="169187" y="384051"/>
                    <a:pt x="198251" y="380676"/>
                    <a:pt x="203241" y="377825"/>
                  </a:cubicBezTo>
                  <a:cubicBezTo>
                    <a:pt x="229218" y="362981"/>
                    <a:pt x="191484" y="371905"/>
                    <a:pt x="225466" y="349250"/>
                  </a:cubicBezTo>
                  <a:lnTo>
                    <a:pt x="234991" y="342900"/>
                  </a:lnTo>
                  <a:lnTo>
                    <a:pt x="247691" y="323850"/>
                  </a:lnTo>
                  <a:cubicBezTo>
                    <a:pt x="249808" y="320675"/>
                    <a:pt x="252834" y="317945"/>
                    <a:pt x="254041" y="314325"/>
                  </a:cubicBezTo>
                  <a:cubicBezTo>
                    <a:pt x="256158" y="307975"/>
                    <a:pt x="254041" y="297392"/>
                    <a:pt x="260391" y="295275"/>
                  </a:cubicBezTo>
                  <a:cubicBezTo>
                    <a:pt x="274056" y="290720"/>
                    <a:pt x="266669" y="292912"/>
                    <a:pt x="282616" y="288925"/>
                  </a:cubicBezTo>
                  <a:cubicBezTo>
                    <a:pt x="291644" y="275382"/>
                    <a:pt x="295808" y="270843"/>
                    <a:pt x="301666" y="257175"/>
                  </a:cubicBezTo>
                  <a:cubicBezTo>
                    <a:pt x="302984" y="254099"/>
                    <a:pt x="303783" y="250825"/>
                    <a:pt x="304841" y="247650"/>
                  </a:cubicBezTo>
                  <a:cubicBezTo>
                    <a:pt x="305899" y="237067"/>
                    <a:pt x="308016" y="226536"/>
                    <a:pt x="308016" y="215900"/>
                  </a:cubicBezTo>
                  <a:cubicBezTo>
                    <a:pt x="308016" y="202099"/>
                    <a:pt x="305442" y="180205"/>
                    <a:pt x="301666" y="165100"/>
                  </a:cubicBezTo>
                  <a:cubicBezTo>
                    <a:pt x="300854" y="161853"/>
                    <a:pt x="299549" y="158750"/>
                    <a:pt x="298491" y="155575"/>
                  </a:cubicBezTo>
                  <a:cubicBezTo>
                    <a:pt x="299549" y="152400"/>
                    <a:pt x="299810" y="148835"/>
                    <a:pt x="301666" y="146050"/>
                  </a:cubicBezTo>
                  <a:cubicBezTo>
                    <a:pt x="311635" y="131096"/>
                    <a:pt x="310616" y="142582"/>
                    <a:pt x="317541" y="127000"/>
                  </a:cubicBezTo>
                  <a:cubicBezTo>
                    <a:pt x="320259" y="120883"/>
                    <a:pt x="323891" y="107950"/>
                    <a:pt x="323891" y="107950"/>
                  </a:cubicBezTo>
                  <a:cubicBezTo>
                    <a:pt x="322336" y="90849"/>
                    <a:pt x="326559" y="75693"/>
                    <a:pt x="314366" y="63500"/>
                  </a:cubicBezTo>
                  <a:cubicBezTo>
                    <a:pt x="311668" y="60802"/>
                    <a:pt x="308414" y="58490"/>
                    <a:pt x="304841" y="57150"/>
                  </a:cubicBezTo>
                  <a:cubicBezTo>
                    <a:pt x="299788" y="55255"/>
                    <a:pt x="294258" y="55033"/>
                    <a:pt x="288966" y="53975"/>
                  </a:cubicBezTo>
                  <a:lnTo>
                    <a:pt x="282616" y="34925"/>
                  </a:lnTo>
                  <a:cubicBezTo>
                    <a:pt x="281558" y="31750"/>
                    <a:pt x="279991" y="28701"/>
                    <a:pt x="279441" y="25400"/>
                  </a:cubicBezTo>
                  <a:cubicBezTo>
                    <a:pt x="278383" y="19050"/>
                    <a:pt x="279145" y="12108"/>
                    <a:pt x="276266" y="6350"/>
                  </a:cubicBezTo>
                  <a:cubicBezTo>
                    <a:pt x="274559" y="2937"/>
                    <a:pt x="269916" y="2117"/>
                    <a:pt x="266741" y="0"/>
                  </a:cubicBezTo>
                  <a:cubicBezTo>
                    <a:pt x="260703" y="1208"/>
                    <a:pt x="247850" y="3096"/>
                    <a:pt x="241341" y="6350"/>
                  </a:cubicBezTo>
                  <a:cubicBezTo>
                    <a:pt x="237928" y="8057"/>
                    <a:pt x="235229" y="10993"/>
                    <a:pt x="231816" y="12700"/>
                  </a:cubicBezTo>
                  <a:cubicBezTo>
                    <a:pt x="205526" y="25845"/>
                    <a:pt x="240063" y="4027"/>
                    <a:pt x="212766" y="22225"/>
                  </a:cubicBezTo>
                  <a:cubicBezTo>
                    <a:pt x="209591" y="19050"/>
                    <a:pt x="206116" y="16149"/>
                    <a:pt x="203241" y="12700"/>
                  </a:cubicBezTo>
                  <a:cubicBezTo>
                    <a:pt x="200798" y="9769"/>
                    <a:pt x="199871" y="5559"/>
                    <a:pt x="196891" y="3175"/>
                  </a:cubicBezTo>
                  <a:cubicBezTo>
                    <a:pt x="194278" y="1084"/>
                    <a:pt x="190541" y="1058"/>
                    <a:pt x="187366" y="0"/>
                  </a:cubicBezTo>
                  <a:cubicBezTo>
                    <a:pt x="184191" y="1058"/>
                    <a:pt x="180767" y="1550"/>
                    <a:pt x="177841" y="3175"/>
                  </a:cubicBezTo>
                  <a:cubicBezTo>
                    <a:pt x="162504" y="11696"/>
                    <a:pt x="160872" y="16682"/>
                    <a:pt x="146091" y="22225"/>
                  </a:cubicBezTo>
                  <a:cubicBezTo>
                    <a:pt x="136879" y="25680"/>
                    <a:pt x="119279" y="27416"/>
                    <a:pt x="111166" y="28575"/>
                  </a:cubicBezTo>
                  <a:cubicBezTo>
                    <a:pt x="85766" y="45508"/>
                    <a:pt x="98466" y="45508"/>
                    <a:pt x="73066" y="28575"/>
                  </a:cubicBezTo>
                  <a:lnTo>
                    <a:pt x="73066" y="28575"/>
                  </a:lnTo>
                  <a:lnTo>
                    <a:pt x="66716" y="6350"/>
                  </a:lnTo>
                  <a:close/>
                </a:path>
              </a:pathLst>
            </a:custGeom>
            <a:solidFill>
              <a:srgbClr val="FF00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Vrije vorm 10">
              <a:extLst>
                <a:ext uri="{FF2B5EF4-FFF2-40B4-BE49-F238E27FC236}">
                  <a16:creationId xmlns:a16="http://schemas.microsoft.com/office/drawing/2014/main" id="{D47AB0DE-E41B-E63A-2A55-D81F56859D06}"/>
                </a:ext>
              </a:extLst>
            </p:cNvPr>
            <p:cNvSpPr/>
            <p:nvPr/>
          </p:nvSpPr>
          <p:spPr>
            <a:xfrm>
              <a:off x="2363581" y="4084403"/>
              <a:ext cx="296607" cy="301032"/>
            </a:xfrm>
            <a:custGeom>
              <a:avLst/>
              <a:gdLst>
                <a:gd name="connsiteX0" fmla="*/ 133350 w 260572"/>
                <a:gd name="connsiteY0" fmla="*/ 0 h 279946"/>
                <a:gd name="connsiteX1" fmla="*/ 133350 w 260572"/>
                <a:gd name="connsiteY1" fmla="*/ 0 h 279946"/>
                <a:gd name="connsiteX2" fmla="*/ 101600 w 260572"/>
                <a:gd name="connsiteY2" fmla="*/ 31750 h 279946"/>
                <a:gd name="connsiteX3" fmla="*/ 95250 w 260572"/>
                <a:gd name="connsiteY3" fmla="*/ 41275 h 279946"/>
                <a:gd name="connsiteX4" fmla="*/ 76200 w 260572"/>
                <a:gd name="connsiteY4" fmla="*/ 53975 h 279946"/>
                <a:gd name="connsiteX5" fmla="*/ 57150 w 260572"/>
                <a:gd name="connsiteY5" fmla="*/ 73025 h 279946"/>
                <a:gd name="connsiteX6" fmla="*/ 47625 w 260572"/>
                <a:gd name="connsiteY6" fmla="*/ 95250 h 279946"/>
                <a:gd name="connsiteX7" fmla="*/ 38100 w 260572"/>
                <a:gd name="connsiteY7" fmla="*/ 104775 h 279946"/>
                <a:gd name="connsiteX8" fmla="*/ 28575 w 260572"/>
                <a:gd name="connsiteY8" fmla="*/ 123825 h 279946"/>
                <a:gd name="connsiteX9" fmla="*/ 19050 w 260572"/>
                <a:gd name="connsiteY9" fmla="*/ 142875 h 279946"/>
                <a:gd name="connsiteX10" fmla="*/ 9525 w 260572"/>
                <a:gd name="connsiteY10" fmla="*/ 149225 h 279946"/>
                <a:gd name="connsiteX11" fmla="*/ 9525 w 260572"/>
                <a:gd name="connsiteY11" fmla="*/ 168275 h 279946"/>
                <a:gd name="connsiteX12" fmla="*/ 6350 w 260572"/>
                <a:gd name="connsiteY12" fmla="*/ 184150 h 279946"/>
                <a:gd name="connsiteX13" fmla="*/ 0 w 260572"/>
                <a:gd name="connsiteY13" fmla="*/ 203200 h 279946"/>
                <a:gd name="connsiteX14" fmla="*/ 9525 w 260572"/>
                <a:gd name="connsiteY14" fmla="*/ 250825 h 279946"/>
                <a:gd name="connsiteX15" fmla="*/ 22225 w 260572"/>
                <a:gd name="connsiteY15" fmla="*/ 260350 h 279946"/>
                <a:gd name="connsiteX16" fmla="*/ 41275 w 260572"/>
                <a:gd name="connsiteY16" fmla="*/ 266700 h 279946"/>
                <a:gd name="connsiteX17" fmla="*/ 73025 w 260572"/>
                <a:gd name="connsiteY17" fmla="*/ 273050 h 279946"/>
                <a:gd name="connsiteX18" fmla="*/ 63500 w 260572"/>
                <a:gd name="connsiteY18" fmla="*/ 247650 h 279946"/>
                <a:gd name="connsiteX19" fmla="*/ 57150 w 260572"/>
                <a:gd name="connsiteY19" fmla="*/ 228600 h 279946"/>
                <a:gd name="connsiteX20" fmla="*/ 63500 w 260572"/>
                <a:gd name="connsiteY20" fmla="*/ 209550 h 279946"/>
                <a:gd name="connsiteX21" fmla="*/ 69850 w 260572"/>
                <a:gd name="connsiteY21" fmla="*/ 200025 h 279946"/>
                <a:gd name="connsiteX22" fmla="*/ 76200 w 260572"/>
                <a:gd name="connsiteY22" fmla="*/ 180975 h 279946"/>
                <a:gd name="connsiteX23" fmla="*/ 82550 w 260572"/>
                <a:gd name="connsiteY23" fmla="*/ 190500 h 279946"/>
                <a:gd name="connsiteX24" fmla="*/ 95250 w 260572"/>
                <a:gd name="connsiteY24" fmla="*/ 222250 h 279946"/>
                <a:gd name="connsiteX25" fmla="*/ 101600 w 260572"/>
                <a:gd name="connsiteY25" fmla="*/ 231775 h 279946"/>
                <a:gd name="connsiteX26" fmla="*/ 120650 w 260572"/>
                <a:gd name="connsiteY26" fmla="*/ 244475 h 279946"/>
                <a:gd name="connsiteX27" fmla="*/ 139700 w 260572"/>
                <a:gd name="connsiteY27" fmla="*/ 234950 h 279946"/>
                <a:gd name="connsiteX28" fmla="*/ 158750 w 260572"/>
                <a:gd name="connsiteY28" fmla="*/ 215900 h 279946"/>
                <a:gd name="connsiteX29" fmla="*/ 177800 w 260572"/>
                <a:gd name="connsiteY29" fmla="*/ 200025 h 279946"/>
                <a:gd name="connsiteX30" fmla="*/ 174625 w 260572"/>
                <a:gd name="connsiteY30" fmla="*/ 190500 h 279946"/>
                <a:gd name="connsiteX31" fmla="*/ 171450 w 260572"/>
                <a:gd name="connsiteY31" fmla="*/ 165100 h 279946"/>
                <a:gd name="connsiteX32" fmla="*/ 180975 w 260572"/>
                <a:gd name="connsiteY32" fmla="*/ 161925 h 279946"/>
                <a:gd name="connsiteX33" fmla="*/ 203200 w 260572"/>
                <a:gd name="connsiteY33" fmla="*/ 168275 h 279946"/>
                <a:gd name="connsiteX34" fmla="*/ 228600 w 260572"/>
                <a:gd name="connsiteY34" fmla="*/ 161925 h 279946"/>
                <a:gd name="connsiteX35" fmla="*/ 234950 w 260572"/>
                <a:gd name="connsiteY35" fmla="*/ 152400 h 279946"/>
                <a:gd name="connsiteX36" fmla="*/ 254000 w 260572"/>
                <a:gd name="connsiteY36" fmla="*/ 142875 h 279946"/>
                <a:gd name="connsiteX37" fmla="*/ 260350 w 260572"/>
                <a:gd name="connsiteY37" fmla="*/ 133350 h 279946"/>
                <a:gd name="connsiteX38" fmla="*/ 250825 w 260572"/>
                <a:gd name="connsiteY38" fmla="*/ 111125 h 279946"/>
                <a:gd name="connsiteX39" fmla="*/ 244475 w 260572"/>
                <a:gd name="connsiteY39" fmla="*/ 92075 h 279946"/>
                <a:gd name="connsiteX40" fmla="*/ 241300 w 260572"/>
                <a:gd name="connsiteY40" fmla="*/ 79375 h 279946"/>
                <a:gd name="connsiteX41" fmla="*/ 231775 w 260572"/>
                <a:gd name="connsiteY41" fmla="*/ 69850 h 279946"/>
                <a:gd name="connsiteX42" fmla="*/ 212725 w 260572"/>
                <a:gd name="connsiteY42" fmla="*/ 60325 h 279946"/>
                <a:gd name="connsiteX43" fmla="*/ 193675 w 260572"/>
                <a:gd name="connsiteY43" fmla="*/ 69850 h 279946"/>
                <a:gd name="connsiteX44" fmla="*/ 187325 w 260572"/>
                <a:gd name="connsiteY44" fmla="*/ 79375 h 279946"/>
                <a:gd name="connsiteX45" fmla="*/ 177800 w 260572"/>
                <a:gd name="connsiteY45" fmla="*/ 98425 h 279946"/>
                <a:gd name="connsiteX46" fmla="*/ 158750 w 260572"/>
                <a:gd name="connsiteY46" fmla="*/ 111125 h 279946"/>
                <a:gd name="connsiteX47" fmla="*/ 149225 w 260572"/>
                <a:gd name="connsiteY47" fmla="*/ 117475 h 279946"/>
                <a:gd name="connsiteX48" fmla="*/ 146050 w 260572"/>
                <a:gd name="connsiteY48" fmla="*/ 107950 h 279946"/>
                <a:gd name="connsiteX49" fmla="*/ 168275 w 260572"/>
                <a:gd name="connsiteY49" fmla="*/ 82550 h 279946"/>
                <a:gd name="connsiteX50" fmla="*/ 174625 w 260572"/>
                <a:gd name="connsiteY50" fmla="*/ 73025 h 279946"/>
                <a:gd name="connsiteX51" fmla="*/ 165100 w 260572"/>
                <a:gd name="connsiteY51" fmla="*/ 66675 h 279946"/>
                <a:gd name="connsiteX52" fmla="*/ 155575 w 260572"/>
                <a:gd name="connsiteY52" fmla="*/ 47625 h 279946"/>
                <a:gd name="connsiteX53" fmla="*/ 152400 w 260572"/>
                <a:gd name="connsiteY53" fmla="*/ 34925 h 279946"/>
                <a:gd name="connsiteX54" fmla="*/ 142875 w 260572"/>
                <a:gd name="connsiteY54" fmla="*/ 28575 h 279946"/>
                <a:gd name="connsiteX55" fmla="*/ 136525 w 260572"/>
                <a:gd name="connsiteY55" fmla="*/ 19050 h 279946"/>
                <a:gd name="connsiteX56" fmla="*/ 133350 w 260572"/>
                <a:gd name="connsiteY56" fmla="*/ 0 h 27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60572" h="279946">
                  <a:moveTo>
                    <a:pt x="133350" y="0"/>
                  </a:moveTo>
                  <a:lnTo>
                    <a:pt x="133350" y="0"/>
                  </a:lnTo>
                  <a:cubicBezTo>
                    <a:pt x="122767" y="10583"/>
                    <a:pt x="109902" y="19297"/>
                    <a:pt x="101600" y="31750"/>
                  </a:cubicBezTo>
                  <a:cubicBezTo>
                    <a:pt x="99483" y="34925"/>
                    <a:pt x="98122" y="38762"/>
                    <a:pt x="95250" y="41275"/>
                  </a:cubicBezTo>
                  <a:cubicBezTo>
                    <a:pt x="89507" y="46301"/>
                    <a:pt x="81596" y="48579"/>
                    <a:pt x="76200" y="53975"/>
                  </a:cubicBezTo>
                  <a:lnTo>
                    <a:pt x="57150" y="73025"/>
                  </a:lnTo>
                  <a:cubicBezTo>
                    <a:pt x="54559" y="80798"/>
                    <a:pt x="52529" y="88384"/>
                    <a:pt x="47625" y="95250"/>
                  </a:cubicBezTo>
                  <a:cubicBezTo>
                    <a:pt x="45015" y="98904"/>
                    <a:pt x="41275" y="101600"/>
                    <a:pt x="38100" y="104775"/>
                  </a:cubicBezTo>
                  <a:cubicBezTo>
                    <a:pt x="30120" y="128716"/>
                    <a:pt x="40885" y="99206"/>
                    <a:pt x="28575" y="123825"/>
                  </a:cubicBezTo>
                  <a:cubicBezTo>
                    <a:pt x="23410" y="134154"/>
                    <a:pt x="28149" y="133776"/>
                    <a:pt x="19050" y="142875"/>
                  </a:cubicBezTo>
                  <a:cubicBezTo>
                    <a:pt x="16352" y="145573"/>
                    <a:pt x="12700" y="147108"/>
                    <a:pt x="9525" y="149225"/>
                  </a:cubicBezTo>
                  <a:cubicBezTo>
                    <a:pt x="-4735" y="170614"/>
                    <a:pt x="6851" y="146886"/>
                    <a:pt x="9525" y="168275"/>
                  </a:cubicBezTo>
                  <a:cubicBezTo>
                    <a:pt x="10194" y="173630"/>
                    <a:pt x="7770" y="178944"/>
                    <a:pt x="6350" y="184150"/>
                  </a:cubicBezTo>
                  <a:cubicBezTo>
                    <a:pt x="4589" y="190608"/>
                    <a:pt x="0" y="203200"/>
                    <a:pt x="0" y="203200"/>
                  </a:cubicBezTo>
                  <a:cubicBezTo>
                    <a:pt x="251" y="205461"/>
                    <a:pt x="2703" y="245708"/>
                    <a:pt x="9525" y="250825"/>
                  </a:cubicBezTo>
                  <a:cubicBezTo>
                    <a:pt x="13758" y="254000"/>
                    <a:pt x="17492" y="257983"/>
                    <a:pt x="22225" y="260350"/>
                  </a:cubicBezTo>
                  <a:cubicBezTo>
                    <a:pt x="28212" y="263343"/>
                    <a:pt x="41275" y="266700"/>
                    <a:pt x="41275" y="266700"/>
                  </a:cubicBezTo>
                  <a:cubicBezTo>
                    <a:pt x="49234" y="274659"/>
                    <a:pt x="57785" y="288290"/>
                    <a:pt x="73025" y="273050"/>
                  </a:cubicBezTo>
                  <a:cubicBezTo>
                    <a:pt x="79394" y="266681"/>
                    <a:pt x="65566" y="252298"/>
                    <a:pt x="63500" y="247650"/>
                  </a:cubicBezTo>
                  <a:cubicBezTo>
                    <a:pt x="60782" y="241533"/>
                    <a:pt x="57150" y="228600"/>
                    <a:pt x="57150" y="228600"/>
                  </a:cubicBezTo>
                  <a:cubicBezTo>
                    <a:pt x="59267" y="222250"/>
                    <a:pt x="59787" y="215119"/>
                    <a:pt x="63500" y="209550"/>
                  </a:cubicBezTo>
                  <a:cubicBezTo>
                    <a:pt x="65617" y="206375"/>
                    <a:pt x="68300" y="203512"/>
                    <a:pt x="69850" y="200025"/>
                  </a:cubicBezTo>
                  <a:cubicBezTo>
                    <a:pt x="72568" y="193908"/>
                    <a:pt x="76200" y="180975"/>
                    <a:pt x="76200" y="180975"/>
                  </a:cubicBezTo>
                  <a:cubicBezTo>
                    <a:pt x="78317" y="184150"/>
                    <a:pt x="81625" y="186798"/>
                    <a:pt x="82550" y="190500"/>
                  </a:cubicBezTo>
                  <a:cubicBezTo>
                    <a:pt x="90928" y="224012"/>
                    <a:pt x="74945" y="215482"/>
                    <a:pt x="95250" y="222250"/>
                  </a:cubicBezTo>
                  <a:cubicBezTo>
                    <a:pt x="97367" y="225425"/>
                    <a:pt x="98728" y="229262"/>
                    <a:pt x="101600" y="231775"/>
                  </a:cubicBezTo>
                  <a:cubicBezTo>
                    <a:pt x="107343" y="236801"/>
                    <a:pt x="120650" y="244475"/>
                    <a:pt x="120650" y="244475"/>
                  </a:cubicBezTo>
                  <a:cubicBezTo>
                    <a:pt x="129477" y="241533"/>
                    <a:pt x="132314" y="241515"/>
                    <a:pt x="139700" y="234950"/>
                  </a:cubicBezTo>
                  <a:cubicBezTo>
                    <a:pt x="146412" y="228984"/>
                    <a:pt x="151278" y="220881"/>
                    <a:pt x="158750" y="215900"/>
                  </a:cubicBezTo>
                  <a:cubicBezTo>
                    <a:pt x="172011" y="207059"/>
                    <a:pt x="165577" y="212248"/>
                    <a:pt x="177800" y="200025"/>
                  </a:cubicBezTo>
                  <a:cubicBezTo>
                    <a:pt x="176742" y="196850"/>
                    <a:pt x="176122" y="193493"/>
                    <a:pt x="174625" y="190500"/>
                  </a:cubicBezTo>
                  <a:cubicBezTo>
                    <a:pt x="169391" y="180031"/>
                    <a:pt x="161716" y="179702"/>
                    <a:pt x="171450" y="165100"/>
                  </a:cubicBezTo>
                  <a:cubicBezTo>
                    <a:pt x="173306" y="162315"/>
                    <a:pt x="177800" y="162983"/>
                    <a:pt x="180975" y="161925"/>
                  </a:cubicBezTo>
                  <a:cubicBezTo>
                    <a:pt x="185467" y="163422"/>
                    <a:pt x="199213" y="168275"/>
                    <a:pt x="203200" y="168275"/>
                  </a:cubicBezTo>
                  <a:cubicBezTo>
                    <a:pt x="210863" y="168275"/>
                    <a:pt x="221084" y="164430"/>
                    <a:pt x="228600" y="161925"/>
                  </a:cubicBezTo>
                  <a:cubicBezTo>
                    <a:pt x="230717" y="158750"/>
                    <a:pt x="232252" y="155098"/>
                    <a:pt x="234950" y="152400"/>
                  </a:cubicBezTo>
                  <a:cubicBezTo>
                    <a:pt x="241105" y="146245"/>
                    <a:pt x="246253" y="145457"/>
                    <a:pt x="254000" y="142875"/>
                  </a:cubicBezTo>
                  <a:cubicBezTo>
                    <a:pt x="256117" y="139700"/>
                    <a:pt x="259810" y="137128"/>
                    <a:pt x="260350" y="133350"/>
                  </a:cubicBezTo>
                  <a:cubicBezTo>
                    <a:pt x="261939" y="122227"/>
                    <a:pt x="254620" y="119664"/>
                    <a:pt x="250825" y="111125"/>
                  </a:cubicBezTo>
                  <a:cubicBezTo>
                    <a:pt x="248107" y="105008"/>
                    <a:pt x="246098" y="98569"/>
                    <a:pt x="244475" y="92075"/>
                  </a:cubicBezTo>
                  <a:cubicBezTo>
                    <a:pt x="243417" y="87842"/>
                    <a:pt x="243465" y="83164"/>
                    <a:pt x="241300" y="79375"/>
                  </a:cubicBezTo>
                  <a:cubicBezTo>
                    <a:pt x="239072" y="75476"/>
                    <a:pt x="235224" y="72725"/>
                    <a:pt x="231775" y="69850"/>
                  </a:cubicBezTo>
                  <a:cubicBezTo>
                    <a:pt x="223569" y="63011"/>
                    <a:pt x="222271" y="63507"/>
                    <a:pt x="212725" y="60325"/>
                  </a:cubicBezTo>
                  <a:cubicBezTo>
                    <a:pt x="204978" y="62907"/>
                    <a:pt x="199830" y="63695"/>
                    <a:pt x="193675" y="69850"/>
                  </a:cubicBezTo>
                  <a:cubicBezTo>
                    <a:pt x="190977" y="72548"/>
                    <a:pt x="189032" y="75962"/>
                    <a:pt x="187325" y="79375"/>
                  </a:cubicBezTo>
                  <a:cubicBezTo>
                    <a:pt x="183047" y="87931"/>
                    <a:pt x="185888" y="91348"/>
                    <a:pt x="177800" y="98425"/>
                  </a:cubicBezTo>
                  <a:cubicBezTo>
                    <a:pt x="172057" y="103451"/>
                    <a:pt x="165100" y="106892"/>
                    <a:pt x="158750" y="111125"/>
                  </a:cubicBezTo>
                  <a:lnTo>
                    <a:pt x="149225" y="117475"/>
                  </a:lnTo>
                  <a:cubicBezTo>
                    <a:pt x="148167" y="114300"/>
                    <a:pt x="144992" y="111125"/>
                    <a:pt x="146050" y="107950"/>
                  </a:cubicBezTo>
                  <a:cubicBezTo>
                    <a:pt x="151342" y="92075"/>
                    <a:pt x="157162" y="89958"/>
                    <a:pt x="168275" y="82550"/>
                  </a:cubicBezTo>
                  <a:cubicBezTo>
                    <a:pt x="170392" y="79375"/>
                    <a:pt x="175373" y="76767"/>
                    <a:pt x="174625" y="73025"/>
                  </a:cubicBezTo>
                  <a:cubicBezTo>
                    <a:pt x="173877" y="69283"/>
                    <a:pt x="167798" y="69373"/>
                    <a:pt x="165100" y="66675"/>
                  </a:cubicBezTo>
                  <a:cubicBezTo>
                    <a:pt x="159534" y="61109"/>
                    <a:pt x="157641" y="54855"/>
                    <a:pt x="155575" y="47625"/>
                  </a:cubicBezTo>
                  <a:cubicBezTo>
                    <a:pt x="154376" y="43429"/>
                    <a:pt x="154821" y="38556"/>
                    <a:pt x="152400" y="34925"/>
                  </a:cubicBezTo>
                  <a:cubicBezTo>
                    <a:pt x="150283" y="31750"/>
                    <a:pt x="146050" y="30692"/>
                    <a:pt x="142875" y="28575"/>
                  </a:cubicBezTo>
                  <a:cubicBezTo>
                    <a:pt x="140758" y="25400"/>
                    <a:pt x="138075" y="22537"/>
                    <a:pt x="136525" y="19050"/>
                  </a:cubicBezTo>
                  <a:cubicBezTo>
                    <a:pt x="125608" y="-5514"/>
                    <a:pt x="133879" y="3175"/>
                    <a:pt x="133350" y="0"/>
                  </a:cubicBezTo>
                  <a:close/>
                </a:path>
              </a:pathLst>
            </a:custGeom>
            <a:solidFill>
              <a:srgbClr val="7030A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rije vorm 11">
              <a:extLst>
                <a:ext uri="{FF2B5EF4-FFF2-40B4-BE49-F238E27FC236}">
                  <a16:creationId xmlns:a16="http://schemas.microsoft.com/office/drawing/2014/main" id="{29428967-6F6C-C1A6-8193-00D7C146E539}"/>
                </a:ext>
              </a:extLst>
            </p:cNvPr>
            <p:cNvSpPr/>
            <p:nvPr/>
          </p:nvSpPr>
          <p:spPr>
            <a:xfrm>
              <a:off x="3122537" y="4552141"/>
              <a:ext cx="805938" cy="539435"/>
            </a:xfrm>
            <a:custGeom>
              <a:avLst/>
              <a:gdLst>
                <a:gd name="connsiteX0" fmla="*/ 69850 w 708025"/>
                <a:gd name="connsiteY0" fmla="*/ 73025 h 508000"/>
                <a:gd name="connsiteX1" fmla="*/ 69850 w 708025"/>
                <a:gd name="connsiteY1" fmla="*/ 73025 h 508000"/>
                <a:gd name="connsiteX2" fmla="*/ 41275 w 708025"/>
                <a:gd name="connsiteY2" fmla="*/ 79375 h 508000"/>
                <a:gd name="connsiteX3" fmla="*/ 3175 w 708025"/>
                <a:gd name="connsiteY3" fmla="*/ 79375 h 508000"/>
                <a:gd name="connsiteX4" fmla="*/ 0 w 708025"/>
                <a:gd name="connsiteY4" fmla="*/ 88900 h 508000"/>
                <a:gd name="connsiteX5" fmla="*/ 12700 w 708025"/>
                <a:gd name="connsiteY5" fmla="*/ 104775 h 508000"/>
                <a:gd name="connsiteX6" fmla="*/ 31750 w 708025"/>
                <a:gd name="connsiteY6" fmla="*/ 111125 h 508000"/>
                <a:gd name="connsiteX7" fmla="*/ 41275 w 708025"/>
                <a:gd name="connsiteY7" fmla="*/ 117475 h 508000"/>
                <a:gd name="connsiteX8" fmla="*/ 47625 w 708025"/>
                <a:gd name="connsiteY8" fmla="*/ 127000 h 508000"/>
                <a:gd name="connsiteX9" fmla="*/ 63500 w 708025"/>
                <a:gd name="connsiteY9" fmla="*/ 139700 h 508000"/>
                <a:gd name="connsiteX10" fmla="*/ 41275 w 708025"/>
                <a:gd name="connsiteY10" fmla="*/ 155575 h 508000"/>
                <a:gd name="connsiteX11" fmla="*/ 44450 w 708025"/>
                <a:gd name="connsiteY11" fmla="*/ 174625 h 508000"/>
                <a:gd name="connsiteX12" fmla="*/ 50800 w 708025"/>
                <a:gd name="connsiteY12" fmla="*/ 193675 h 508000"/>
                <a:gd name="connsiteX13" fmla="*/ 60325 w 708025"/>
                <a:gd name="connsiteY13" fmla="*/ 200025 h 508000"/>
                <a:gd name="connsiteX14" fmla="*/ 79375 w 708025"/>
                <a:gd name="connsiteY14" fmla="*/ 209550 h 508000"/>
                <a:gd name="connsiteX15" fmla="*/ 101600 w 708025"/>
                <a:gd name="connsiteY15" fmla="*/ 206375 h 508000"/>
                <a:gd name="connsiteX16" fmla="*/ 130175 w 708025"/>
                <a:gd name="connsiteY16" fmla="*/ 212725 h 508000"/>
                <a:gd name="connsiteX17" fmla="*/ 142875 w 708025"/>
                <a:gd name="connsiteY17" fmla="*/ 231775 h 508000"/>
                <a:gd name="connsiteX18" fmla="*/ 152400 w 708025"/>
                <a:gd name="connsiteY18" fmla="*/ 234950 h 508000"/>
                <a:gd name="connsiteX19" fmla="*/ 155575 w 708025"/>
                <a:gd name="connsiteY19" fmla="*/ 244475 h 508000"/>
                <a:gd name="connsiteX20" fmla="*/ 149225 w 708025"/>
                <a:gd name="connsiteY20" fmla="*/ 254000 h 508000"/>
                <a:gd name="connsiteX21" fmla="*/ 139700 w 708025"/>
                <a:gd name="connsiteY21" fmla="*/ 285750 h 508000"/>
                <a:gd name="connsiteX22" fmla="*/ 142875 w 708025"/>
                <a:gd name="connsiteY22" fmla="*/ 314325 h 508000"/>
                <a:gd name="connsiteX23" fmla="*/ 146050 w 708025"/>
                <a:gd name="connsiteY23" fmla="*/ 330200 h 508000"/>
                <a:gd name="connsiteX24" fmla="*/ 171450 w 708025"/>
                <a:gd name="connsiteY24" fmla="*/ 333375 h 508000"/>
                <a:gd name="connsiteX25" fmla="*/ 177800 w 708025"/>
                <a:gd name="connsiteY25" fmla="*/ 352425 h 508000"/>
                <a:gd name="connsiteX26" fmla="*/ 171450 w 708025"/>
                <a:gd name="connsiteY26" fmla="*/ 371475 h 508000"/>
                <a:gd name="connsiteX27" fmla="*/ 161925 w 708025"/>
                <a:gd name="connsiteY27" fmla="*/ 368300 h 508000"/>
                <a:gd name="connsiteX28" fmla="*/ 155575 w 708025"/>
                <a:gd name="connsiteY28" fmla="*/ 393700 h 508000"/>
                <a:gd name="connsiteX29" fmla="*/ 165100 w 708025"/>
                <a:gd name="connsiteY29" fmla="*/ 396875 h 508000"/>
                <a:gd name="connsiteX30" fmla="*/ 184150 w 708025"/>
                <a:gd name="connsiteY30" fmla="*/ 406400 h 508000"/>
                <a:gd name="connsiteX31" fmla="*/ 209550 w 708025"/>
                <a:gd name="connsiteY31" fmla="*/ 412750 h 508000"/>
                <a:gd name="connsiteX32" fmla="*/ 219075 w 708025"/>
                <a:gd name="connsiteY32" fmla="*/ 415925 h 508000"/>
                <a:gd name="connsiteX33" fmla="*/ 244475 w 708025"/>
                <a:gd name="connsiteY33" fmla="*/ 444500 h 508000"/>
                <a:gd name="connsiteX34" fmla="*/ 254000 w 708025"/>
                <a:gd name="connsiteY34" fmla="*/ 450850 h 508000"/>
                <a:gd name="connsiteX35" fmla="*/ 266700 w 708025"/>
                <a:gd name="connsiteY35" fmla="*/ 454025 h 508000"/>
                <a:gd name="connsiteX36" fmla="*/ 276225 w 708025"/>
                <a:gd name="connsiteY36" fmla="*/ 457200 h 508000"/>
                <a:gd name="connsiteX37" fmla="*/ 342900 w 708025"/>
                <a:gd name="connsiteY37" fmla="*/ 460375 h 508000"/>
                <a:gd name="connsiteX38" fmla="*/ 365125 w 708025"/>
                <a:gd name="connsiteY38" fmla="*/ 479425 h 508000"/>
                <a:gd name="connsiteX39" fmla="*/ 381000 w 708025"/>
                <a:gd name="connsiteY39" fmla="*/ 495300 h 508000"/>
                <a:gd name="connsiteX40" fmla="*/ 400050 w 708025"/>
                <a:gd name="connsiteY40" fmla="*/ 501650 h 508000"/>
                <a:gd name="connsiteX41" fmla="*/ 409575 w 708025"/>
                <a:gd name="connsiteY41" fmla="*/ 504825 h 508000"/>
                <a:gd name="connsiteX42" fmla="*/ 419100 w 708025"/>
                <a:gd name="connsiteY42" fmla="*/ 508000 h 508000"/>
                <a:gd name="connsiteX43" fmla="*/ 438150 w 708025"/>
                <a:gd name="connsiteY43" fmla="*/ 504825 h 508000"/>
                <a:gd name="connsiteX44" fmla="*/ 428625 w 708025"/>
                <a:gd name="connsiteY44" fmla="*/ 444500 h 508000"/>
                <a:gd name="connsiteX45" fmla="*/ 425450 w 708025"/>
                <a:gd name="connsiteY45" fmla="*/ 431800 h 508000"/>
                <a:gd name="connsiteX46" fmla="*/ 415925 w 708025"/>
                <a:gd name="connsiteY46" fmla="*/ 425450 h 508000"/>
                <a:gd name="connsiteX47" fmla="*/ 368300 w 708025"/>
                <a:gd name="connsiteY47" fmla="*/ 419100 h 508000"/>
                <a:gd name="connsiteX48" fmla="*/ 358775 w 708025"/>
                <a:gd name="connsiteY48" fmla="*/ 415925 h 508000"/>
                <a:gd name="connsiteX49" fmla="*/ 352425 w 708025"/>
                <a:gd name="connsiteY49" fmla="*/ 396875 h 508000"/>
                <a:gd name="connsiteX50" fmla="*/ 336550 w 708025"/>
                <a:gd name="connsiteY50" fmla="*/ 377825 h 508000"/>
                <a:gd name="connsiteX51" fmla="*/ 346075 w 708025"/>
                <a:gd name="connsiteY51" fmla="*/ 374650 h 508000"/>
                <a:gd name="connsiteX52" fmla="*/ 361950 w 708025"/>
                <a:gd name="connsiteY52" fmla="*/ 387350 h 508000"/>
                <a:gd name="connsiteX53" fmla="*/ 387350 w 708025"/>
                <a:gd name="connsiteY53" fmla="*/ 384175 h 508000"/>
                <a:gd name="connsiteX54" fmla="*/ 406400 w 708025"/>
                <a:gd name="connsiteY54" fmla="*/ 377825 h 508000"/>
                <a:gd name="connsiteX55" fmla="*/ 415925 w 708025"/>
                <a:gd name="connsiteY55" fmla="*/ 381000 h 508000"/>
                <a:gd name="connsiteX56" fmla="*/ 434975 w 708025"/>
                <a:gd name="connsiteY56" fmla="*/ 393700 h 508000"/>
                <a:gd name="connsiteX57" fmla="*/ 444500 w 708025"/>
                <a:gd name="connsiteY57" fmla="*/ 396875 h 508000"/>
                <a:gd name="connsiteX58" fmla="*/ 454025 w 708025"/>
                <a:gd name="connsiteY58" fmla="*/ 406400 h 508000"/>
                <a:gd name="connsiteX59" fmla="*/ 473075 w 708025"/>
                <a:gd name="connsiteY59" fmla="*/ 428625 h 508000"/>
                <a:gd name="connsiteX60" fmla="*/ 485775 w 708025"/>
                <a:gd name="connsiteY60" fmla="*/ 431800 h 508000"/>
                <a:gd name="connsiteX61" fmla="*/ 581025 w 708025"/>
                <a:gd name="connsiteY61" fmla="*/ 419100 h 508000"/>
                <a:gd name="connsiteX62" fmla="*/ 577850 w 708025"/>
                <a:gd name="connsiteY62" fmla="*/ 409575 h 508000"/>
                <a:gd name="connsiteX63" fmla="*/ 587375 w 708025"/>
                <a:gd name="connsiteY63" fmla="*/ 406400 h 508000"/>
                <a:gd name="connsiteX64" fmla="*/ 631825 w 708025"/>
                <a:gd name="connsiteY64" fmla="*/ 400050 h 508000"/>
                <a:gd name="connsiteX65" fmla="*/ 638175 w 708025"/>
                <a:gd name="connsiteY65" fmla="*/ 390525 h 508000"/>
                <a:gd name="connsiteX66" fmla="*/ 625475 w 708025"/>
                <a:gd name="connsiteY66" fmla="*/ 371475 h 508000"/>
                <a:gd name="connsiteX67" fmla="*/ 619125 w 708025"/>
                <a:gd name="connsiteY67" fmla="*/ 361950 h 508000"/>
                <a:gd name="connsiteX68" fmla="*/ 628650 w 708025"/>
                <a:gd name="connsiteY68" fmla="*/ 355600 h 508000"/>
                <a:gd name="connsiteX69" fmla="*/ 638175 w 708025"/>
                <a:gd name="connsiteY69" fmla="*/ 352425 h 508000"/>
                <a:gd name="connsiteX70" fmla="*/ 644525 w 708025"/>
                <a:gd name="connsiteY70" fmla="*/ 342900 h 508000"/>
                <a:gd name="connsiteX71" fmla="*/ 644525 w 708025"/>
                <a:gd name="connsiteY71" fmla="*/ 279400 h 508000"/>
                <a:gd name="connsiteX72" fmla="*/ 647700 w 708025"/>
                <a:gd name="connsiteY72" fmla="*/ 234950 h 508000"/>
                <a:gd name="connsiteX73" fmla="*/ 673100 w 708025"/>
                <a:gd name="connsiteY73" fmla="*/ 219075 h 508000"/>
                <a:gd name="connsiteX74" fmla="*/ 682625 w 708025"/>
                <a:gd name="connsiteY74" fmla="*/ 215900 h 508000"/>
                <a:gd name="connsiteX75" fmla="*/ 692150 w 708025"/>
                <a:gd name="connsiteY75" fmla="*/ 212725 h 508000"/>
                <a:gd name="connsiteX76" fmla="*/ 701675 w 708025"/>
                <a:gd name="connsiteY76" fmla="*/ 209550 h 508000"/>
                <a:gd name="connsiteX77" fmla="*/ 701675 w 708025"/>
                <a:gd name="connsiteY77" fmla="*/ 190500 h 508000"/>
                <a:gd name="connsiteX78" fmla="*/ 708025 w 708025"/>
                <a:gd name="connsiteY78" fmla="*/ 117475 h 508000"/>
                <a:gd name="connsiteX79" fmla="*/ 701675 w 708025"/>
                <a:gd name="connsiteY79" fmla="*/ 107950 h 508000"/>
                <a:gd name="connsiteX80" fmla="*/ 673100 w 708025"/>
                <a:gd name="connsiteY80" fmla="*/ 107950 h 508000"/>
                <a:gd name="connsiteX81" fmla="*/ 654050 w 708025"/>
                <a:gd name="connsiteY81" fmla="*/ 114300 h 508000"/>
                <a:gd name="connsiteX82" fmla="*/ 612775 w 708025"/>
                <a:gd name="connsiteY82" fmla="*/ 117475 h 508000"/>
                <a:gd name="connsiteX83" fmla="*/ 596900 w 708025"/>
                <a:gd name="connsiteY83" fmla="*/ 114300 h 508000"/>
                <a:gd name="connsiteX84" fmla="*/ 587375 w 708025"/>
                <a:gd name="connsiteY84" fmla="*/ 111125 h 508000"/>
                <a:gd name="connsiteX85" fmla="*/ 574675 w 708025"/>
                <a:gd name="connsiteY85" fmla="*/ 107950 h 508000"/>
                <a:gd name="connsiteX86" fmla="*/ 555625 w 708025"/>
                <a:gd name="connsiteY86" fmla="*/ 111125 h 508000"/>
                <a:gd name="connsiteX87" fmla="*/ 558800 w 708025"/>
                <a:gd name="connsiteY87" fmla="*/ 120650 h 508000"/>
                <a:gd name="connsiteX88" fmla="*/ 546100 w 708025"/>
                <a:gd name="connsiteY88" fmla="*/ 149225 h 508000"/>
                <a:gd name="connsiteX89" fmla="*/ 514350 w 708025"/>
                <a:gd name="connsiteY89" fmla="*/ 146050 h 508000"/>
                <a:gd name="connsiteX90" fmla="*/ 511175 w 708025"/>
                <a:gd name="connsiteY90" fmla="*/ 136525 h 508000"/>
                <a:gd name="connsiteX91" fmla="*/ 514350 w 708025"/>
                <a:gd name="connsiteY91" fmla="*/ 123825 h 508000"/>
                <a:gd name="connsiteX92" fmla="*/ 523875 w 708025"/>
                <a:gd name="connsiteY92" fmla="*/ 120650 h 508000"/>
                <a:gd name="connsiteX93" fmla="*/ 536575 w 708025"/>
                <a:gd name="connsiteY93" fmla="*/ 117475 h 508000"/>
                <a:gd name="connsiteX94" fmla="*/ 546100 w 708025"/>
                <a:gd name="connsiteY94" fmla="*/ 111125 h 508000"/>
                <a:gd name="connsiteX95" fmla="*/ 565150 w 708025"/>
                <a:gd name="connsiteY95" fmla="*/ 104775 h 508000"/>
                <a:gd name="connsiteX96" fmla="*/ 561975 w 708025"/>
                <a:gd name="connsiteY96" fmla="*/ 95250 h 508000"/>
                <a:gd name="connsiteX97" fmla="*/ 558800 w 708025"/>
                <a:gd name="connsiteY97" fmla="*/ 82550 h 508000"/>
                <a:gd name="connsiteX98" fmla="*/ 549275 w 708025"/>
                <a:gd name="connsiteY98" fmla="*/ 76200 h 508000"/>
                <a:gd name="connsiteX99" fmla="*/ 530225 w 708025"/>
                <a:gd name="connsiteY99" fmla="*/ 60325 h 508000"/>
                <a:gd name="connsiteX100" fmla="*/ 520700 w 708025"/>
                <a:gd name="connsiteY100" fmla="*/ 57150 h 508000"/>
                <a:gd name="connsiteX101" fmla="*/ 508000 w 708025"/>
                <a:gd name="connsiteY101" fmla="*/ 50800 h 508000"/>
                <a:gd name="connsiteX102" fmla="*/ 488950 w 708025"/>
                <a:gd name="connsiteY102" fmla="*/ 44450 h 508000"/>
                <a:gd name="connsiteX103" fmla="*/ 479425 w 708025"/>
                <a:gd name="connsiteY103" fmla="*/ 34925 h 508000"/>
                <a:gd name="connsiteX104" fmla="*/ 469900 w 708025"/>
                <a:gd name="connsiteY104" fmla="*/ 28575 h 508000"/>
                <a:gd name="connsiteX105" fmla="*/ 463550 w 708025"/>
                <a:gd name="connsiteY105" fmla="*/ 19050 h 508000"/>
                <a:gd name="connsiteX106" fmla="*/ 444500 w 708025"/>
                <a:gd name="connsiteY106" fmla="*/ 6350 h 508000"/>
                <a:gd name="connsiteX107" fmla="*/ 434975 w 708025"/>
                <a:gd name="connsiteY107" fmla="*/ 0 h 508000"/>
                <a:gd name="connsiteX108" fmla="*/ 425450 w 708025"/>
                <a:gd name="connsiteY108" fmla="*/ 3175 h 508000"/>
                <a:gd name="connsiteX109" fmla="*/ 403225 w 708025"/>
                <a:gd name="connsiteY109" fmla="*/ 31750 h 508000"/>
                <a:gd name="connsiteX110" fmla="*/ 393700 w 708025"/>
                <a:gd name="connsiteY110" fmla="*/ 34925 h 508000"/>
                <a:gd name="connsiteX111" fmla="*/ 384175 w 708025"/>
                <a:gd name="connsiteY111" fmla="*/ 41275 h 508000"/>
                <a:gd name="connsiteX112" fmla="*/ 361950 w 708025"/>
                <a:gd name="connsiteY112" fmla="*/ 47625 h 508000"/>
                <a:gd name="connsiteX113" fmla="*/ 333375 w 708025"/>
                <a:gd name="connsiteY113" fmla="*/ 63500 h 508000"/>
                <a:gd name="connsiteX114" fmla="*/ 323850 w 708025"/>
                <a:gd name="connsiteY114" fmla="*/ 82550 h 508000"/>
                <a:gd name="connsiteX115" fmla="*/ 317500 w 708025"/>
                <a:gd name="connsiteY115" fmla="*/ 73025 h 508000"/>
                <a:gd name="connsiteX116" fmla="*/ 311150 w 708025"/>
                <a:gd name="connsiteY116" fmla="*/ 53975 h 508000"/>
                <a:gd name="connsiteX117" fmla="*/ 304800 w 708025"/>
                <a:gd name="connsiteY117" fmla="*/ 44450 h 508000"/>
                <a:gd name="connsiteX118" fmla="*/ 295275 w 708025"/>
                <a:gd name="connsiteY118" fmla="*/ 41275 h 508000"/>
                <a:gd name="connsiteX119" fmla="*/ 269875 w 708025"/>
                <a:gd name="connsiteY119" fmla="*/ 31750 h 508000"/>
                <a:gd name="connsiteX120" fmla="*/ 250825 w 708025"/>
                <a:gd name="connsiteY120" fmla="*/ 15875 h 508000"/>
                <a:gd name="connsiteX121" fmla="*/ 231775 w 708025"/>
                <a:gd name="connsiteY121" fmla="*/ 19050 h 508000"/>
                <a:gd name="connsiteX122" fmla="*/ 152400 w 708025"/>
                <a:gd name="connsiteY122" fmla="*/ 22225 h 508000"/>
                <a:gd name="connsiteX123" fmla="*/ 142875 w 708025"/>
                <a:gd name="connsiteY123" fmla="*/ 41275 h 508000"/>
                <a:gd name="connsiteX124" fmla="*/ 139700 w 708025"/>
                <a:gd name="connsiteY124" fmla="*/ 50800 h 508000"/>
                <a:gd name="connsiteX125" fmla="*/ 133350 w 708025"/>
                <a:gd name="connsiteY125" fmla="*/ 60325 h 508000"/>
                <a:gd name="connsiteX126" fmla="*/ 130175 w 708025"/>
                <a:gd name="connsiteY126" fmla="*/ 69850 h 508000"/>
                <a:gd name="connsiteX127" fmla="*/ 111125 w 708025"/>
                <a:gd name="connsiteY127" fmla="*/ 79375 h 508000"/>
                <a:gd name="connsiteX128" fmla="*/ 101600 w 708025"/>
                <a:gd name="connsiteY128" fmla="*/ 85725 h 508000"/>
                <a:gd name="connsiteX129" fmla="*/ 98425 w 708025"/>
                <a:gd name="connsiteY129" fmla="*/ 95250 h 508000"/>
                <a:gd name="connsiteX130" fmla="*/ 79375 w 708025"/>
                <a:gd name="connsiteY130" fmla="*/ 95250 h 508000"/>
                <a:gd name="connsiteX131" fmla="*/ 69850 w 708025"/>
                <a:gd name="connsiteY131" fmla="*/ 85725 h 508000"/>
                <a:gd name="connsiteX132" fmla="*/ 69850 w 708025"/>
                <a:gd name="connsiteY132" fmla="*/ 73025 h 508000"/>
                <a:gd name="connsiteX0" fmla="*/ 69850 w 708025"/>
                <a:gd name="connsiteY0" fmla="*/ 73025 h 508000"/>
                <a:gd name="connsiteX1" fmla="*/ 69850 w 708025"/>
                <a:gd name="connsiteY1" fmla="*/ 73025 h 508000"/>
                <a:gd name="connsiteX2" fmla="*/ 41275 w 708025"/>
                <a:gd name="connsiteY2" fmla="*/ 79375 h 508000"/>
                <a:gd name="connsiteX3" fmla="*/ 3175 w 708025"/>
                <a:gd name="connsiteY3" fmla="*/ 79375 h 508000"/>
                <a:gd name="connsiteX4" fmla="*/ 0 w 708025"/>
                <a:gd name="connsiteY4" fmla="*/ 88900 h 508000"/>
                <a:gd name="connsiteX5" fmla="*/ 12700 w 708025"/>
                <a:gd name="connsiteY5" fmla="*/ 104775 h 508000"/>
                <a:gd name="connsiteX6" fmla="*/ 31750 w 708025"/>
                <a:gd name="connsiteY6" fmla="*/ 111125 h 508000"/>
                <a:gd name="connsiteX7" fmla="*/ 41275 w 708025"/>
                <a:gd name="connsiteY7" fmla="*/ 117475 h 508000"/>
                <a:gd name="connsiteX8" fmla="*/ 47625 w 708025"/>
                <a:gd name="connsiteY8" fmla="*/ 127000 h 508000"/>
                <a:gd name="connsiteX9" fmla="*/ 63500 w 708025"/>
                <a:gd name="connsiteY9" fmla="*/ 139700 h 508000"/>
                <a:gd name="connsiteX10" fmla="*/ 41275 w 708025"/>
                <a:gd name="connsiteY10" fmla="*/ 155575 h 508000"/>
                <a:gd name="connsiteX11" fmla="*/ 44450 w 708025"/>
                <a:gd name="connsiteY11" fmla="*/ 174625 h 508000"/>
                <a:gd name="connsiteX12" fmla="*/ 50800 w 708025"/>
                <a:gd name="connsiteY12" fmla="*/ 193675 h 508000"/>
                <a:gd name="connsiteX13" fmla="*/ 60325 w 708025"/>
                <a:gd name="connsiteY13" fmla="*/ 200025 h 508000"/>
                <a:gd name="connsiteX14" fmla="*/ 79375 w 708025"/>
                <a:gd name="connsiteY14" fmla="*/ 209550 h 508000"/>
                <a:gd name="connsiteX15" fmla="*/ 101600 w 708025"/>
                <a:gd name="connsiteY15" fmla="*/ 206375 h 508000"/>
                <a:gd name="connsiteX16" fmla="*/ 130175 w 708025"/>
                <a:gd name="connsiteY16" fmla="*/ 212725 h 508000"/>
                <a:gd name="connsiteX17" fmla="*/ 142875 w 708025"/>
                <a:gd name="connsiteY17" fmla="*/ 231775 h 508000"/>
                <a:gd name="connsiteX18" fmla="*/ 152400 w 708025"/>
                <a:gd name="connsiteY18" fmla="*/ 234950 h 508000"/>
                <a:gd name="connsiteX19" fmla="*/ 155575 w 708025"/>
                <a:gd name="connsiteY19" fmla="*/ 244475 h 508000"/>
                <a:gd name="connsiteX20" fmla="*/ 149225 w 708025"/>
                <a:gd name="connsiteY20" fmla="*/ 254000 h 508000"/>
                <a:gd name="connsiteX21" fmla="*/ 139700 w 708025"/>
                <a:gd name="connsiteY21" fmla="*/ 285750 h 508000"/>
                <a:gd name="connsiteX22" fmla="*/ 142875 w 708025"/>
                <a:gd name="connsiteY22" fmla="*/ 314325 h 508000"/>
                <a:gd name="connsiteX23" fmla="*/ 146050 w 708025"/>
                <a:gd name="connsiteY23" fmla="*/ 330200 h 508000"/>
                <a:gd name="connsiteX24" fmla="*/ 171450 w 708025"/>
                <a:gd name="connsiteY24" fmla="*/ 333375 h 508000"/>
                <a:gd name="connsiteX25" fmla="*/ 177800 w 708025"/>
                <a:gd name="connsiteY25" fmla="*/ 352425 h 508000"/>
                <a:gd name="connsiteX26" fmla="*/ 171450 w 708025"/>
                <a:gd name="connsiteY26" fmla="*/ 371475 h 508000"/>
                <a:gd name="connsiteX27" fmla="*/ 161925 w 708025"/>
                <a:gd name="connsiteY27" fmla="*/ 368300 h 508000"/>
                <a:gd name="connsiteX28" fmla="*/ 155575 w 708025"/>
                <a:gd name="connsiteY28" fmla="*/ 393700 h 508000"/>
                <a:gd name="connsiteX29" fmla="*/ 165100 w 708025"/>
                <a:gd name="connsiteY29" fmla="*/ 396875 h 508000"/>
                <a:gd name="connsiteX30" fmla="*/ 184150 w 708025"/>
                <a:gd name="connsiteY30" fmla="*/ 406400 h 508000"/>
                <a:gd name="connsiteX31" fmla="*/ 209550 w 708025"/>
                <a:gd name="connsiteY31" fmla="*/ 412750 h 508000"/>
                <a:gd name="connsiteX32" fmla="*/ 219075 w 708025"/>
                <a:gd name="connsiteY32" fmla="*/ 415925 h 508000"/>
                <a:gd name="connsiteX33" fmla="*/ 244475 w 708025"/>
                <a:gd name="connsiteY33" fmla="*/ 444500 h 508000"/>
                <a:gd name="connsiteX34" fmla="*/ 254000 w 708025"/>
                <a:gd name="connsiteY34" fmla="*/ 450850 h 508000"/>
                <a:gd name="connsiteX35" fmla="*/ 266700 w 708025"/>
                <a:gd name="connsiteY35" fmla="*/ 454025 h 508000"/>
                <a:gd name="connsiteX36" fmla="*/ 276225 w 708025"/>
                <a:gd name="connsiteY36" fmla="*/ 457200 h 508000"/>
                <a:gd name="connsiteX37" fmla="*/ 342900 w 708025"/>
                <a:gd name="connsiteY37" fmla="*/ 460375 h 508000"/>
                <a:gd name="connsiteX38" fmla="*/ 365125 w 708025"/>
                <a:gd name="connsiteY38" fmla="*/ 479425 h 508000"/>
                <a:gd name="connsiteX39" fmla="*/ 381000 w 708025"/>
                <a:gd name="connsiteY39" fmla="*/ 495300 h 508000"/>
                <a:gd name="connsiteX40" fmla="*/ 400050 w 708025"/>
                <a:gd name="connsiteY40" fmla="*/ 501650 h 508000"/>
                <a:gd name="connsiteX41" fmla="*/ 409575 w 708025"/>
                <a:gd name="connsiteY41" fmla="*/ 504825 h 508000"/>
                <a:gd name="connsiteX42" fmla="*/ 419100 w 708025"/>
                <a:gd name="connsiteY42" fmla="*/ 508000 h 508000"/>
                <a:gd name="connsiteX43" fmla="*/ 438150 w 708025"/>
                <a:gd name="connsiteY43" fmla="*/ 504825 h 508000"/>
                <a:gd name="connsiteX44" fmla="*/ 428625 w 708025"/>
                <a:gd name="connsiteY44" fmla="*/ 444500 h 508000"/>
                <a:gd name="connsiteX45" fmla="*/ 425450 w 708025"/>
                <a:gd name="connsiteY45" fmla="*/ 431800 h 508000"/>
                <a:gd name="connsiteX46" fmla="*/ 415925 w 708025"/>
                <a:gd name="connsiteY46" fmla="*/ 425450 h 508000"/>
                <a:gd name="connsiteX47" fmla="*/ 368300 w 708025"/>
                <a:gd name="connsiteY47" fmla="*/ 419100 h 508000"/>
                <a:gd name="connsiteX48" fmla="*/ 358775 w 708025"/>
                <a:gd name="connsiteY48" fmla="*/ 415925 h 508000"/>
                <a:gd name="connsiteX49" fmla="*/ 352425 w 708025"/>
                <a:gd name="connsiteY49" fmla="*/ 396875 h 508000"/>
                <a:gd name="connsiteX50" fmla="*/ 336550 w 708025"/>
                <a:gd name="connsiteY50" fmla="*/ 377825 h 508000"/>
                <a:gd name="connsiteX51" fmla="*/ 346075 w 708025"/>
                <a:gd name="connsiteY51" fmla="*/ 374650 h 508000"/>
                <a:gd name="connsiteX52" fmla="*/ 361950 w 708025"/>
                <a:gd name="connsiteY52" fmla="*/ 387350 h 508000"/>
                <a:gd name="connsiteX53" fmla="*/ 387350 w 708025"/>
                <a:gd name="connsiteY53" fmla="*/ 384175 h 508000"/>
                <a:gd name="connsiteX54" fmla="*/ 406400 w 708025"/>
                <a:gd name="connsiteY54" fmla="*/ 377825 h 508000"/>
                <a:gd name="connsiteX55" fmla="*/ 415925 w 708025"/>
                <a:gd name="connsiteY55" fmla="*/ 381000 h 508000"/>
                <a:gd name="connsiteX56" fmla="*/ 434975 w 708025"/>
                <a:gd name="connsiteY56" fmla="*/ 393700 h 508000"/>
                <a:gd name="connsiteX57" fmla="*/ 444500 w 708025"/>
                <a:gd name="connsiteY57" fmla="*/ 396875 h 508000"/>
                <a:gd name="connsiteX58" fmla="*/ 454025 w 708025"/>
                <a:gd name="connsiteY58" fmla="*/ 406400 h 508000"/>
                <a:gd name="connsiteX59" fmla="*/ 473075 w 708025"/>
                <a:gd name="connsiteY59" fmla="*/ 428625 h 508000"/>
                <a:gd name="connsiteX60" fmla="*/ 485775 w 708025"/>
                <a:gd name="connsiteY60" fmla="*/ 431800 h 508000"/>
                <a:gd name="connsiteX61" fmla="*/ 581025 w 708025"/>
                <a:gd name="connsiteY61" fmla="*/ 419100 h 508000"/>
                <a:gd name="connsiteX62" fmla="*/ 577850 w 708025"/>
                <a:gd name="connsiteY62" fmla="*/ 409575 h 508000"/>
                <a:gd name="connsiteX63" fmla="*/ 587375 w 708025"/>
                <a:gd name="connsiteY63" fmla="*/ 406400 h 508000"/>
                <a:gd name="connsiteX64" fmla="*/ 631825 w 708025"/>
                <a:gd name="connsiteY64" fmla="*/ 400050 h 508000"/>
                <a:gd name="connsiteX65" fmla="*/ 638175 w 708025"/>
                <a:gd name="connsiteY65" fmla="*/ 390525 h 508000"/>
                <a:gd name="connsiteX66" fmla="*/ 625475 w 708025"/>
                <a:gd name="connsiteY66" fmla="*/ 371475 h 508000"/>
                <a:gd name="connsiteX67" fmla="*/ 619125 w 708025"/>
                <a:gd name="connsiteY67" fmla="*/ 361950 h 508000"/>
                <a:gd name="connsiteX68" fmla="*/ 628650 w 708025"/>
                <a:gd name="connsiteY68" fmla="*/ 355600 h 508000"/>
                <a:gd name="connsiteX69" fmla="*/ 638175 w 708025"/>
                <a:gd name="connsiteY69" fmla="*/ 352425 h 508000"/>
                <a:gd name="connsiteX70" fmla="*/ 644525 w 708025"/>
                <a:gd name="connsiteY70" fmla="*/ 342900 h 508000"/>
                <a:gd name="connsiteX71" fmla="*/ 644525 w 708025"/>
                <a:gd name="connsiteY71" fmla="*/ 279400 h 508000"/>
                <a:gd name="connsiteX72" fmla="*/ 647700 w 708025"/>
                <a:gd name="connsiteY72" fmla="*/ 234950 h 508000"/>
                <a:gd name="connsiteX73" fmla="*/ 673100 w 708025"/>
                <a:gd name="connsiteY73" fmla="*/ 219075 h 508000"/>
                <a:gd name="connsiteX74" fmla="*/ 682625 w 708025"/>
                <a:gd name="connsiteY74" fmla="*/ 215900 h 508000"/>
                <a:gd name="connsiteX75" fmla="*/ 692150 w 708025"/>
                <a:gd name="connsiteY75" fmla="*/ 212725 h 508000"/>
                <a:gd name="connsiteX76" fmla="*/ 701675 w 708025"/>
                <a:gd name="connsiteY76" fmla="*/ 209550 h 508000"/>
                <a:gd name="connsiteX77" fmla="*/ 701675 w 708025"/>
                <a:gd name="connsiteY77" fmla="*/ 190500 h 508000"/>
                <a:gd name="connsiteX78" fmla="*/ 708025 w 708025"/>
                <a:gd name="connsiteY78" fmla="*/ 117475 h 508000"/>
                <a:gd name="connsiteX79" fmla="*/ 701675 w 708025"/>
                <a:gd name="connsiteY79" fmla="*/ 107950 h 508000"/>
                <a:gd name="connsiteX80" fmla="*/ 673100 w 708025"/>
                <a:gd name="connsiteY80" fmla="*/ 107950 h 508000"/>
                <a:gd name="connsiteX81" fmla="*/ 654050 w 708025"/>
                <a:gd name="connsiteY81" fmla="*/ 114300 h 508000"/>
                <a:gd name="connsiteX82" fmla="*/ 612775 w 708025"/>
                <a:gd name="connsiteY82" fmla="*/ 117475 h 508000"/>
                <a:gd name="connsiteX83" fmla="*/ 596900 w 708025"/>
                <a:gd name="connsiteY83" fmla="*/ 114300 h 508000"/>
                <a:gd name="connsiteX84" fmla="*/ 587375 w 708025"/>
                <a:gd name="connsiteY84" fmla="*/ 111125 h 508000"/>
                <a:gd name="connsiteX85" fmla="*/ 574675 w 708025"/>
                <a:gd name="connsiteY85" fmla="*/ 107950 h 508000"/>
                <a:gd name="connsiteX86" fmla="*/ 555625 w 708025"/>
                <a:gd name="connsiteY86" fmla="*/ 111125 h 508000"/>
                <a:gd name="connsiteX87" fmla="*/ 558800 w 708025"/>
                <a:gd name="connsiteY87" fmla="*/ 120650 h 508000"/>
                <a:gd name="connsiteX88" fmla="*/ 546100 w 708025"/>
                <a:gd name="connsiteY88" fmla="*/ 149225 h 508000"/>
                <a:gd name="connsiteX89" fmla="*/ 514350 w 708025"/>
                <a:gd name="connsiteY89" fmla="*/ 146050 h 508000"/>
                <a:gd name="connsiteX90" fmla="*/ 511175 w 708025"/>
                <a:gd name="connsiteY90" fmla="*/ 136525 h 508000"/>
                <a:gd name="connsiteX91" fmla="*/ 514350 w 708025"/>
                <a:gd name="connsiteY91" fmla="*/ 123825 h 508000"/>
                <a:gd name="connsiteX92" fmla="*/ 523875 w 708025"/>
                <a:gd name="connsiteY92" fmla="*/ 120650 h 508000"/>
                <a:gd name="connsiteX93" fmla="*/ 536575 w 708025"/>
                <a:gd name="connsiteY93" fmla="*/ 117475 h 508000"/>
                <a:gd name="connsiteX94" fmla="*/ 546100 w 708025"/>
                <a:gd name="connsiteY94" fmla="*/ 111125 h 508000"/>
                <a:gd name="connsiteX95" fmla="*/ 565150 w 708025"/>
                <a:gd name="connsiteY95" fmla="*/ 104775 h 508000"/>
                <a:gd name="connsiteX96" fmla="*/ 561975 w 708025"/>
                <a:gd name="connsiteY96" fmla="*/ 95250 h 508000"/>
                <a:gd name="connsiteX97" fmla="*/ 558800 w 708025"/>
                <a:gd name="connsiteY97" fmla="*/ 82550 h 508000"/>
                <a:gd name="connsiteX98" fmla="*/ 549275 w 708025"/>
                <a:gd name="connsiteY98" fmla="*/ 76200 h 508000"/>
                <a:gd name="connsiteX99" fmla="*/ 530225 w 708025"/>
                <a:gd name="connsiteY99" fmla="*/ 60325 h 508000"/>
                <a:gd name="connsiteX100" fmla="*/ 520700 w 708025"/>
                <a:gd name="connsiteY100" fmla="*/ 57150 h 508000"/>
                <a:gd name="connsiteX101" fmla="*/ 508000 w 708025"/>
                <a:gd name="connsiteY101" fmla="*/ 50800 h 508000"/>
                <a:gd name="connsiteX102" fmla="*/ 488950 w 708025"/>
                <a:gd name="connsiteY102" fmla="*/ 44450 h 508000"/>
                <a:gd name="connsiteX103" fmla="*/ 479425 w 708025"/>
                <a:gd name="connsiteY103" fmla="*/ 34925 h 508000"/>
                <a:gd name="connsiteX104" fmla="*/ 469900 w 708025"/>
                <a:gd name="connsiteY104" fmla="*/ 28575 h 508000"/>
                <a:gd name="connsiteX105" fmla="*/ 463550 w 708025"/>
                <a:gd name="connsiteY105" fmla="*/ 19050 h 508000"/>
                <a:gd name="connsiteX106" fmla="*/ 444500 w 708025"/>
                <a:gd name="connsiteY106" fmla="*/ 6350 h 508000"/>
                <a:gd name="connsiteX107" fmla="*/ 434975 w 708025"/>
                <a:gd name="connsiteY107" fmla="*/ 0 h 508000"/>
                <a:gd name="connsiteX108" fmla="*/ 425450 w 708025"/>
                <a:gd name="connsiteY108" fmla="*/ 3175 h 508000"/>
                <a:gd name="connsiteX109" fmla="*/ 403225 w 708025"/>
                <a:gd name="connsiteY109" fmla="*/ 31750 h 508000"/>
                <a:gd name="connsiteX110" fmla="*/ 393700 w 708025"/>
                <a:gd name="connsiteY110" fmla="*/ 34925 h 508000"/>
                <a:gd name="connsiteX111" fmla="*/ 384175 w 708025"/>
                <a:gd name="connsiteY111" fmla="*/ 41275 h 508000"/>
                <a:gd name="connsiteX112" fmla="*/ 377825 w 708025"/>
                <a:gd name="connsiteY112" fmla="*/ 63500 h 508000"/>
                <a:gd name="connsiteX113" fmla="*/ 333375 w 708025"/>
                <a:gd name="connsiteY113" fmla="*/ 63500 h 508000"/>
                <a:gd name="connsiteX114" fmla="*/ 323850 w 708025"/>
                <a:gd name="connsiteY114" fmla="*/ 82550 h 508000"/>
                <a:gd name="connsiteX115" fmla="*/ 317500 w 708025"/>
                <a:gd name="connsiteY115" fmla="*/ 73025 h 508000"/>
                <a:gd name="connsiteX116" fmla="*/ 311150 w 708025"/>
                <a:gd name="connsiteY116" fmla="*/ 53975 h 508000"/>
                <a:gd name="connsiteX117" fmla="*/ 304800 w 708025"/>
                <a:gd name="connsiteY117" fmla="*/ 44450 h 508000"/>
                <a:gd name="connsiteX118" fmla="*/ 295275 w 708025"/>
                <a:gd name="connsiteY118" fmla="*/ 41275 h 508000"/>
                <a:gd name="connsiteX119" fmla="*/ 269875 w 708025"/>
                <a:gd name="connsiteY119" fmla="*/ 31750 h 508000"/>
                <a:gd name="connsiteX120" fmla="*/ 250825 w 708025"/>
                <a:gd name="connsiteY120" fmla="*/ 15875 h 508000"/>
                <a:gd name="connsiteX121" fmla="*/ 231775 w 708025"/>
                <a:gd name="connsiteY121" fmla="*/ 19050 h 508000"/>
                <a:gd name="connsiteX122" fmla="*/ 152400 w 708025"/>
                <a:gd name="connsiteY122" fmla="*/ 22225 h 508000"/>
                <a:gd name="connsiteX123" fmla="*/ 142875 w 708025"/>
                <a:gd name="connsiteY123" fmla="*/ 41275 h 508000"/>
                <a:gd name="connsiteX124" fmla="*/ 139700 w 708025"/>
                <a:gd name="connsiteY124" fmla="*/ 50800 h 508000"/>
                <a:gd name="connsiteX125" fmla="*/ 133350 w 708025"/>
                <a:gd name="connsiteY125" fmla="*/ 60325 h 508000"/>
                <a:gd name="connsiteX126" fmla="*/ 130175 w 708025"/>
                <a:gd name="connsiteY126" fmla="*/ 69850 h 508000"/>
                <a:gd name="connsiteX127" fmla="*/ 111125 w 708025"/>
                <a:gd name="connsiteY127" fmla="*/ 79375 h 508000"/>
                <a:gd name="connsiteX128" fmla="*/ 101600 w 708025"/>
                <a:gd name="connsiteY128" fmla="*/ 85725 h 508000"/>
                <a:gd name="connsiteX129" fmla="*/ 98425 w 708025"/>
                <a:gd name="connsiteY129" fmla="*/ 95250 h 508000"/>
                <a:gd name="connsiteX130" fmla="*/ 79375 w 708025"/>
                <a:gd name="connsiteY130" fmla="*/ 95250 h 508000"/>
                <a:gd name="connsiteX131" fmla="*/ 69850 w 708025"/>
                <a:gd name="connsiteY131" fmla="*/ 85725 h 508000"/>
                <a:gd name="connsiteX132" fmla="*/ 69850 w 708025"/>
                <a:gd name="connsiteY132" fmla="*/ 73025 h 508000"/>
                <a:gd name="connsiteX0" fmla="*/ 69850 w 708025"/>
                <a:gd name="connsiteY0" fmla="*/ 73025 h 508000"/>
                <a:gd name="connsiteX1" fmla="*/ 69850 w 708025"/>
                <a:gd name="connsiteY1" fmla="*/ 73025 h 508000"/>
                <a:gd name="connsiteX2" fmla="*/ 41275 w 708025"/>
                <a:gd name="connsiteY2" fmla="*/ 79375 h 508000"/>
                <a:gd name="connsiteX3" fmla="*/ 3175 w 708025"/>
                <a:gd name="connsiteY3" fmla="*/ 79375 h 508000"/>
                <a:gd name="connsiteX4" fmla="*/ 0 w 708025"/>
                <a:gd name="connsiteY4" fmla="*/ 88900 h 508000"/>
                <a:gd name="connsiteX5" fmla="*/ 12700 w 708025"/>
                <a:gd name="connsiteY5" fmla="*/ 104775 h 508000"/>
                <a:gd name="connsiteX6" fmla="*/ 31750 w 708025"/>
                <a:gd name="connsiteY6" fmla="*/ 111125 h 508000"/>
                <a:gd name="connsiteX7" fmla="*/ 41275 w 708025"/>
                <a:gd name="connsiteY7" fmla="*/ 117475 h 508000"/>
                <a:gd name="connsiteX8" fmla="*/ 47625 w 708025"/>
                <a:gd name="connsiteY8" fmla="*/ 127000 h 508000"/>
                <a:gd name="connsiteX9" fmla="*/ 63500 w 708025"/>
                <a:gd name="connsiteY9" fmla="*/ 139700 h 508000"/>
                <a:gd name="connsiteX10" fmla="*/ 41275 w 708025"/>
                <a:gd name="connsiteY10" fmla="*/ 155575 h 508000"/>
                <a:gd name="connsiteX11" fmla="*/ 44450 w 708025"/>
                <a:gd name="connsiteY11" fmla="*/ 174625 h 508000"/>
                <a:gd name="connsiteX12" fmla="*/ 50800 w 708025"/>
                <a:gd name="connsiteY12" fmla="*/ 193675 h 508000"/>
                <a:gd name="connsiteX13" fmla="*/ 60325 w 708025"/>
                <a:gd name="connsiteY13" fmla="*/ 200025 h 508000"/>
                <a:gd name="connsiteX14" fmla="*/ 79375 w 708025"/>
                <a:gd name="connsiteY14" fmla="*/ 209550 h 508000"/>
                <a:gd name="connsiteX15" fmla="*/ 101600 w 708025"/>
                <a:gd name="connsiteY15" fmla="*/ 206375 h 508000"/>
                <a:gd name="connsiteX16" fmla="*/ 130175 w 708025"/>
                <a:gd name="connsiteY16" fmla="*/ 212725 h 508000"/>
                <a:gd name="connsiteX17" fmla="*/ 142875 w 708025"/>
                <a:gd name="connsiteY17" fmla="*/ 231775 h 508000"/>
                <a:gd name="connsiteX18" fmla="*/ 152400 w 708025"/>
                <a:gd name="connsiteY18" fmla="*/ 234950 h 508000"/>
                <a:gd name="connsiteX19" fmla="*/ 155575 w 708025"/>
                <a:gd name="connsiteY19" fmla="*/ 244475 h 508000"/>
                <a:gd name="connsiteX20" fmla="*/ 149225 w 708025"/>
                <a:gd name="connsiteY20" fmla="*/ 254000 h 508000"/>
                <a:gd name="connsiteX21" fmla="*/ 139700 w 708025"/>
                <a:gd name="connsiteY21" fmla="*/ 285750 h 508000"/>
                <a:gd name="connsiteX22" fmla="*/ 142875 w 708025"/>
                <a:gd name="connsiteY22" fmla="*/ 314325 h 508000"/>
                <a:gd name="connsiteX23" fmla="*/ 146050 w 708025"/>
                <a:gd name="connsiteY23" fmla="*/ 330200 h 508000"/>
                <a:gd name="connsiteX24" fmla="*/ 171450 w 708025"/>
                <a:gd name="connsiteY24" fmla="*/ 333375 h 508000"/>
                <a:gd name="connsiteX25" fmla="*/ 177800 w 708025"/>
                <a:gd name="connsiteY25" fmla="*/ 352425 h 508000"/>
                <a:gd name="connsiteX26" fmla="*/ 171450 w 708025"/>
                <a:gd name="connsiteY26" fmla="*/ 371475 h 508000"/>
                <a:gd name="connsiteX27" fmla="*/ 161925 w 708025"/>
                <a:gd name="connsiteY27" fmla="*/ 368300 h 508000"/>
                <a:gd name="connsiteX28" fmla="*/ 155575 w 708025"/>
                <a:gd name="connsiteY28" fmla="*/ 393700 h 508000"/>
                <a:gd name="connsiteX29" fmla="*/ 165100 w 708025"/>
                <a:gd name="connsiteY29" fmla="*/ 396875 h 508000"/>
                <a:gd name="connsiteX30" fmla="*/ 184150 w 708025"/>
                <a:gd name="connsiteY30" fmla="*/ 406400 h 508000"/>
                <a:gd name="connsiteX31" fmla="*/ 209550 w 708025"/>
                <a:gd name="connsiteY31" fmla="*/ 412750 h 508000"/>
                <a:gd name="connsiteX32" fmla="*/ 219075 w 708025"/>
                <a:gd name="connsiteY32" fmla="*/ 415925 h 508000"/>
                <a:gd name="connsiteX33" fmla="*/ 244475 w 708025"/>
                <a:gd name="connsiteY33" fmla="*/ 444500 h 508000"/>
                <a:gd name="connsiteX34" fmla="*/ 254000 w 708025"/>
                <a:gd name="connsiteY34" fmla="*/ 450850 h 508000"/>
                <a:gd name="connsiteX35" fmla="*/ 266700 w 708025"/>
                <a:gd name="connsiteY35" fmla="*/ 454025 h 508000"/>
                <a:gd name="connsiteX36" fmla="*/ 276225 w 708025"/>
                <a:gd name="connsiteY36" fmla="*/ 457200 h 508000"/>
                <a:gd name="connsiteX37" fmla="*/ 342900 w 708025"/>
                <a:gd name="connsiteY37" fmla="*/ 460375 h 508000"/>
                <a:gd name="connsiteX38" fmla="*/ 365125 w 708025"/>
                <a:gd name="connsiteY38" fmla="*/ 479425 h 508000"/>
                <a:gd name="connsiteX39" fmla="*/ 381000 w 708025"/>
                <a:gd name="connsiteY39" fmla="*/ 495300 h 508000"/>
                <a:gd name="connsiteX40" fmla="*/ 400050 w 708025"/>
                <a:gd name="connsiteY40" fmla="*/ 501650 h 508000"/>
                <a:gd name="connsiteX41" fmla="*/ 409575 w 708025"/>
                <a:gd name="connsiteY41" fmla="*/ 504825 h 508000"/>
                <a:gd name="connsiteX42" fmla="*/ 419100 w 708025"/>
                <a:gd name="connsiteY42" fmla="*/ 508000 h 508000"/>
                <a:gd name="connsiteX43" fmla="*/ 438150 w 708025"/>
                <a:gd name="connsiteY43" fmla="*/ 504825 h 508000"/>
                <a:gd name="connsiteX44" fmla="*/ 428625 w 708025"/>
                <a:gd name="connsiteY44" fmla="*/ 444500 h 508000"/>
                <a:gd name="connsiteX45" fmla="*/ 425450 w 708025"/>
                <a:gd name="connsiteY45" fmla="*/ 431800 h 508000"/>
                <a:gd name="connsiteX46" fmla="*/ 415925 w 708025"/>
                <a:gd name="connsiteY46" fmla="*/ 425450 h 508000"/>
                <a:gd name="connsiteX47" fmla="*/ 368300 w 708025"/>
                <a:gd name="connsiteY47" fmla="*/ 419100 h 508000"/>
                <a:gd name="connsiteX48" fmla="*/ 358775 w 708025"/>
                <a:gd name="connsiteY48" fmla="*/ 415925 h 508000"/>
                <a:gd name="connsiteX49" fmla="*/ 352425 w 708025"/>
                <a:gd name="connsiteY49" fmla="*/ 396875 h 508000"/>
                <a:gd name="connsiteX50" fmla="*/ 336550 w 708025"/>
                <a:gd name="connsiteY50" fmla="*/ 377825 h 508000"/>
                <a:gd name="connsiteX51" fmla="*/ 346075 w 708025"/>
                <a:gd name="connsiteY51" fmla="*/ 374650 h 508000"/>
                <a:gd name="connsiteX52" fmla="*/ 361950 w 708025"/>
                <a:gd name="connsiteY52" fmla="*/ 387350 h 508000"/>
                <a:gd name="connsiteX53" fmla="*/ 387350 w 708025"/>
                <a:gd name="connsiteY53" fmla="*/ 384175 h 508000"/>
                <a:gd name="connsiteX54" fmla="*/ 406400 w 708025"/>
                <a:gd name="connsiteY54" fmla="*/ 377825 h 508000"/>
                <a:gd name="connsiteX55" fmla="*/ 415925 w 708025"/>
                <a:gd name="connsiteY55" fmla="*/ 381000 h 508000"/>
                <a:gd name="connsiteX56" fmla="*/ 434975 w 708025"/>
                <a:gd name="connsiteY56" fmla="*/ 393700 h 508000"/>
                <a:gd name="connsiteX57" fmla="*/ 444500 w 708025"/>
                <a:gd name="connsiteY57" fmla="*/ 396875 h 508000"/>
                <a:gd name="connsiteX58" fmla="*/ 454025 w 708025"/>
                <a:gd name="connsiteY58" fmla="*/ 406400 h 508000"/>
                <a:gd name="connsiteX59" fmla="*/ 473075 w 708025"/>
                <a:gd name="connsiteY59" fmla="*/ 428625 h 508000"/>
                <a:gd name="connsiteX60" fmla="*/ 485775 w 708025"/>
                <a:gd name="connsiteY60" fmla="*/ 431800 h 508000"/>
                <a:gd name="connsiteX61" fmla="*/ 581025 w 708025"/>
                <a:gd name="connsiteY61" fmla="*/ 419100 h 508000"/>
                <a:gd name="connsiteX62" fmla="*/ 577850 w 708025"/>
                <a:gd name="connsiteY62" fmla="*/ 409575 h 508000"/>
                <a:gd name="connsiteX63" fmla="*/ 587375 w 708025"/>
                <a:gd name="connsiteY63" fmla="*/ 406400 h 508000"/>
                <a:gd name="connsiteX64" fmla="*/ 631825 w 708025"/>
                <a:gd name="connsiteY64" fmla="*/ 400050 h 508000"/>
                <a:gd name="connsiteX65" fmla="*/ 638175 w 708025"/>
                <a:gd name="connsiteY65" fmla="*/ 390525 h 508000"/>
                <a:gd name="connsiteX66" fmla="*/ 625475 w 708025"/>
                <a:gd name="connsiteY66" fmla="*/ 371475 h 508000"/>
                <a:gd name="connsiteX67" fmla="*/ 619125 w 708025"/>
                <a:gd name="connsiteY67" fmla="*/ 361950 h 508000"/>
                <a:gd name="connsiteX68" fmla="*/ 628650 w 708025"/>
                <a:gd name="connsiteY68" fmla="*/ 355600 h 508000"/>
                <a:gd name="connsiteX69" fmla="*/ 638175 w 708025"/>
                <a:gd name="connsiteY69" fmla="*/ 352425 h 508000"/>
                <a:gd name="connsiteX70" fmla="*/ 644525 w 708025"/>
                <a:gd name="connsiteY70" fmla="*/ 342900 h 508000"/>
                <a:gd name="connsiteX71" fmla="*/ 644525 w 708025"/>
                <a:gd name="connsiteY71" fmla="*/ 279400 h 508000"/>
                <a:gd name="connsiteX72" fmla="*/ 647700 w 708025"/>
                <a:gd name="connsiteY72" fmla="*/ 234950 h 508000"/>
                <a:gd name="connsiteX73" fmla="*/ 673100 w 708025"/>
                <a:gd name="connsiteY73" fmla="*/ 219075 h 508000"/>
                <a:gd name="connsiteX74" fmla="*/ 682625 w 708025"/>
                <a:gd name="connsiteY74" fmla="*/ 215900 h 508000"/>
                <a:gd name="connsiteX75" fmla="*/ 692150 w 708025"/>
                <a:gd name="connsiteY75" fmla="*/ 212725 h 508000"/>
                <a:gd name="connsiteX76" fmla="*/ 701675 w 708025"/>
                <a:gd name="connsiteY76" fmla="*/ 209550 h 508000"/>
                <a:gd name="connsiteX77" fmla="*/ 701675 w 708025"/>
                <a:gd name="connsiteY77" fmla="*/ 190500 h 508000"/>
                <a:gd name="connsiteX78" fmla="*/ 708025 w 708025"/>
                <a:gd name="connsiteY78" fmla="*/ 117475 h 508000"/>
                <a:gd name="connsiteX79" fmla="*/ 701675 w 708025"/>
                <a:gd name="connsiteY79" fmla="*/ 107950 h 508000"/>
                <a:gd name="connsiteX80" fmla="*/ 673100 w 708025"/>
                <a:gd name="connsiteY80" fmla="*/ 107950 h 508000"/>
                <a:gd name="connsiteX81" fmla="*/ 654050 w 708025"/>
                <a:gd name="connsiteY81" fmla="*/ 114300 h 508000"/>
                <a:gd name="connsiteX82" fmla="*/ 612775 w 708025"/>
                <a:gd name="connsiteY82" fmla="*/ 117475 h 508000"/>
                <a:gd name="connsiteX83" fmla="*/ 596900 w 708025"/>
                <a:gd name="connsiteY83" fmla="*/ 114300 h 508000"/>
                <a:gd name="connsiteX84" fmla="*/ 587375 w 708025"/>
                <a:gd name="connsiteY84" fmla="*/ 111125 h 508000"/>
                <a:gd name="connsiteX85" fmla="*/ 574675 w 708025"/>
                <a:gd name="connsiteY85" fmla="*/ 107950 h 508000"/>
                <a:gd name="connsiteX86" fmla="*/ 555625 w 708025"/>
                <a:gd name="connsiteY86" fmla="*/ 111125 h 508000"/>
                <a:gd name="connsiteX87" fmla="*/ 558800 w 708025"/>
                <a:gd name="connsiteY87" fmla="*/ 120650 h 508000"/>
                <a:gd name="connsiteX88" fmla="*/ 546100 w 708025"/>
                <a:gd name="connsiteY88" fmla="*/ 149225 h 508000"/>
                <a:gd name="connsiteX89" fmla="*/ 514350 w 708025"/>
                <a:gd name="connsiteY89" fmla="*/ 146050 h 508000"/>
                <a:gd name="connsiteX90" fmla="*/ 511175 w 708025"/>
                <a:gd name="connsiteY90" fmla="*/ 136525 h 508000"/>
                <a:gd name="connsiteX91" fmla="*/ 514350 w 708025"/>
                <a:gd name="connsiteY91" fmla="*/ 123825 h 508000"/>
                <a:gd name="connsiteX92" fmla="*/ 523875 w 708025"/>
                <a:gd name="connsiteY92" fmla="*/ 120650 h 508000"/>
                <a:gd name="connsiteX93" fmla="*/ 536575 w 708025"/>
                <a:gd name="connsiteY93" fmla="*/ 117475 h 508000"/>
                <a:gd name="connsiteX94" fmla="*/ 546100 w 708025"/>
                <a:gd name="connsiteY94" fmla="*/ 111125 h 508000"/>
                <a:gd name="connsiteX95" fmla="*/ 565150 w 708025"/>
                <a:gd name="connsiteY95" fmla="*/ 104775 h 508000"/>
                <a:gd name="connsiteX96" fmla="*/ 561975 w 708025"/>
                <a:gd name="connsiteY96" fmla="*/ 95250 h 508000"/>
                <a:gd name="connsiteX97" fmla="*/ 558800 w 708025"/>
                <a:gd name="connsiteY97" fmla="*/ 82550 h 508000"/>
                <a:gd name="connsiteX98" fmla="*/ 549275 w 708025"/>
                <a:gd name="connsiteY98" fmla="*/ 76200 h 508000"/>
                <a:gd name="connsiteX99" fmla="*/ 530225 w 708025"/>
                <a:gd name="connsiteY99" fmla="*/ 60325 h 508000"/>
                <a:gd name="connsiteX100" fmla="*/ 520700 w 708025"/>
                <a:gd name="connsiteY100" fmla="*/ 57150 h 508000"/>
                <a:gd name="connsiteX101" fmla="*/ 508000 w 708025"/>
                <a:gd name="connsiteY101" fmla="*/ 50800 h 508000"/>
                <a:gd name="connsiteX102" fmla="*/ 488950 w 708025"/>
                <a:gd name="connsiteY102" fmla="*/ 44450 h 508000"/>
                <a:gd name="connsiteX103" fmla="*/ 479425 w 708025"/>
                <a:gd name="connsiteY103" fmla="*/ 34925 h 508000"/>
                <a:gd name="connsiteX104" fmla="*/ 469900 w 708025"/>
                <a:gd name="connsiteY104" fmla="*/ 28575 h 508000"/>
                <a:gd name="connsiteX105" fmla="*/ 463550 w 708025"/>
                <a:gd name="connsiteY105" fmla="*/ 19050 h 508000"/>
                <a:gd name="connsiteX106" fmla="*/ 444500 w 708025"/>
                <a:gd name="connsiteY106" fmla="*/ 6350 h 508000"/>
                <a:gd name="connsiteX107" fmla="*/ 434975 w 708025"/>
                <a:gd name="connsiteY107" fmla="*/ 0 h 508000"/>
                <a:gd name="connsiteX108" fmla="*/ 425450 w 708025"/>
                <a:gd name="connsiteY108" fmla="*/ 3175 h 508000"/>
                <a:gd name="connsiteX109" fmla="*/ 403225 w 708025"/>
                <a:gd name="connsiteY109" fmla="*/ 31750 h 508000"/>
                <a:gd name="connsiteX110" fmla="*/ 393700 w 708025"/>
                <a:gd name="connsiteY110" fmla="*/ 34925 h 508000"/>
                <a:gd name="connsiteX111" fmla="*/ 400050 w 708025"/>
                <a:gd name="connsiteY111" fmla="*/ 47625 h 508000"/>
                <a:gd name="connsiteX112" fmla="*/ 377825 w 708025"/>
                <a:gd name="connsiteY112" fmla="*/ 63500 h 508000"/>
                <a:gd name="connsiteX113" fmla="*/ 333375 w 708025"/>
                <a:gd name="connsiteY113" fmla="*/ 63500 h 508000"/>
                <a:gd name="connsiteX114" fmla="*/ 323850 w 708025"/>
                <a:gd name="connsiteY114" fmla="*/ 82550 h 508000"/>
                <a:gd name="connsiteX115" fmla="*/ 317500 w 708025"/>
                <a:gd name="connsiteY115" fmla="*/ 73025 h 508000"/>
                <a:gd name="connsiteX116" fmla="*/ 311150 w 708025"/>
                <a:gd name="connsiteY116" fmla="*/ 53975 h 508000"/>
                <a:gd name="connsiteX117" fmla="*/ 304800 w 708025"/>
                <a:gd name="connsiteY117" fmla="*/ 44450 h 508000"/>
                <a:gd name="connsiteX118" fmla="*/ 295275 w 708025"/>
                <a:gd name="connsiteY118" fmla="*/ 41275 h 508000"/>
                <a:gd name="connsiteX119" fmla="*/ 269875 w 708025"/>
                <a:gd name="connsiteY119" fmla="*/ 31750 h 508000"/>
                <a:gd name="connsiteX120" fmla="*/ 250825 w 708025"/>
                <a:gd name="connsiteY120" fmla="*/ 15875 h 508000"/>
                <a:gd name="connsiteX121" fmla="*/ 231775 w 708025"/>
                <a:gd name="connsiteY121" fmla="*/ 19050 h 508000"/>
                <a:gd name="connsiteX122" fmla="*/ 152400 w 708025"/>
                <a:gd name="connsiteY122" fmla="*/ 22225 h 508000"/>
                <a:gd name="connsiteX123" fmla="*/ 142875 w 708025"/>
                <a:gd name="connsiteY123" fmla="*/ 41275 h 508000"/>
                <a:gd name="connsiteX124" fmla="*/ 139700 w 708025"/>
                <a:gd name="connsiteY124" fmla="*/ 50800 h 508000"/>
                <a:gd name="connsiteX125" fmla="*/ 133350 w 708025"/>
                <a:gd name="connsiteY125" fmla="*/ 60325 h 508000"/>
                <a:gd name="connsiteX126" fmla="*/ 130175 w 708025"/>
                <a:gd name="connsiteY126" fmla="*/ 69850 h 508000"/>
                <a:gd name="connsiteX127" fmla="*/ 111125 w 708025"/>
                <a:gd name="connsiteY127" fmla="*/ 79375 h 508000"/>
                <a:gd name="connsiteX128" fmla="*/ 101600 w 708025"/>
                <a:gd name="connsiteY128" fmla="*/ 85725 h 508000"/>
                <a:gd name="connsiteX129" fmla="*/ 98425 w 708025"/>
                <a:gd name="connsiteY129" fmla="*/ 95250 h 508000"/>
                <a:gd name="connsiteX130" fmla="*/ 79375 w 708025"/>
                <a:gd name="connsiteY130" fmla="*/ 95250 h 508000"/>
                <a:gd name="connsiteX131" fmla="*/ 69850 w 708025"/>
                <a:gd name="connsiteY131" fmla="*/ 85725 h 508000"/>
                <a:gd name="connsiteX132" fmla="*/ 69850 w 708025"/>
                <a:gd name="connsiteY132" fmla="*/ 73025 h 508000"/>
                <a:gd name="connsiteX0" fmla="*/ 69850 w 708025"/>
                <a:gd name="connsiteY0" fmla="*/ 73025 h 508000"/>
                <a:gd name="connsiteX1" fmla="*/ 69850 w 708025"/>
                <a:gd name="connsiteY1" fmla="*/ 73025 h 508000"/>
                <a:gd name="connsiteX2" fmla="*/ 41275 w 708025"/>
                <a:gd name="connsiteY2" fmla="*/ 79375 h 508000"/>
                <a:gd name="connsiteX3" fmla="*/ 3175 w 708025"/>
                <a:gd name="connsiteY3" fmla="*/ 79375 h 508000"/>
                <a:gd name="connsiteX4" fmla="*/ 0 w 708025"/>
                <a:gd name="connsiteY4" fmla="*/ 88900 h 508000"/>
                <a:gd name="connsiteX5" fmla="*/ 12700 w 708025"/>
                <a:gd name="connsiteY5" fmla="*/ 104775 h 508000"/>
                <a:gd name="connsiteX6" fmla="*/ 31750 w 708025"/>
                <a:gd name="connsiteY6" fmla="*/ 111125 h 508000"/>
                <a:gd name="connsiteX7" fmla="*/ 41275 w 708025"/>
                <a:gd name="connsiteY7" fmla="*/ 117475 h 508000"/>
                <a:gd name="connsiteX8" fmla="*/ 47625 w 708025"/>
                <a:gd name="connsiteY8" fmla="*/ 127000 h 508000"/>
                <a:gd name="connsiteX9" fmla="*/ 63500 w 708025"/>
                <a:gd name="connsiteY9" fmla="*/ 139700 h 508000"/>
                <a:gd name="connsiteX10" fmla="*/ 41275 w 708025"/>
                <a:gd name="connsiteY10" fmla="*/ 155575 h 508000"/>
                <a:gd name="connsiteX11" fmla="*/ 44450 w 708025"/>
                <a:gd name="connsiteY11" fmla="*/ 174625 h 508000"/>
                <a:gd name="connsiteX12" fmla="*/ 50800 w 708025"/>
                <a:gd name="connsiteY12" fmla="*/ 193675 h 508000"/>
                <a:gd name="connsiteX13" fmla="*/ 60325 w 708025"/>
                <a:gd name="connsiteY13" fmla="*/ 200025 h 508000"/>
                <a:gd name="connsiteX14" fmla="*/ 79375 w 708025"/>
                <a:gd name="connsiteY14" fmla="*/ 209550 h 508000"/>
                <a:gd name="connsiteX15" fmla="*/ 101600 w 708025"/>
                <a:gd name="connsiteY15" fmla="*/ 206375 h 508000"/>
                <a:gd name="connsiteX16" fmla="*/ 130175 w 708025"/>
                <a:gd name="connsiteY16" fmla="*/ 212725 h 508000"/>
                <a:gd name="connsiteX17" fmla="*/ 142875 w 708025"/>
                <a:gd name="connsiteY17" fmla="*/ 231775 h 508000"/>
                <a:gd name="connsiteX18" fmla="*/ 152400 w 708025"/>
                <a:gd name="connsiteY18" fmla="*/ 234950 h 508000"/>
                <a:gd name="connsiteX19" fmla="*/ 155575 w 708025"/>
                <a:gd name="connsiteY19" fmla="*/ 244475 h 508000"/>
                <a:gd name="connsiteX20" fmla="*/ 149225 w 708025"/>
                <a:gd name="connsiteY20" fmla="*/ 254000 h 508000"/>
                <a:gd name="connsiteX21" fmla="*/ 139700 w 708025"/>
                <a:gd name="connsiteY21" fmla="*/ 285750 h 508000"/>
                <a:gd name="connsiteX22" fmla="*/ 142875 w 708025"/>
                <a:gd name="connsiteY22" fmla="*/ 314325 h 508000"/>
                <a:gd name="connsiteX23" fmla="*/ 146050 w 708025"/>
                <a:gd name="connsiteY23" fmla="*/ 330200 h 508000"/>
                <a:gd name="connsiteX24" fmla="*/ 171450 w 708025"/>
                <a:gd name="connsiteY24" fmla="*/ 333375 h 508000"/>
                <a:gd name="connsiteX25" fmla="*/ 177800 w 708025"/>
                <a:gd name="connsiteY25" fmla="*/ 352425 h 508000"/>
                <a:gd name="connsiteX26" fmla="*/ 171450 w 708025"/>
                <a:gd name="connsiteY26" fmla="*/ 371475 h 508000"/>
                <a:gd name="connsiteX27" fmla="*/ 161925 w 708025"/>
                <a:gd name="connsiteY27" fmla="*/ 368300 h 508000"/>
                <a:gd name="connsiteX28" fmla="*/ 155575 w 708025"/>
                <a:gd name="connsiteY28" fmla="*/ 393700 h 508000"/>
                <a:gd name="connsiteX29" fmla="*/ 165100 w 708025"/>
                <a:gd name="connsiteY29" fmla="*/ 396875 h 508000"/>
                <a:gd name="connsiteX30" fmla="*/ 184150 w 708025"/>
                <a:gd name="connsiteY30" fmla="*/ 406400 h 508000"/>
                <a:gd name="connsiteX31" fmla="*/ 209550 w 708025"/>
                <a:gd name="connsiteY31" fmla="*/ 412750 h 508000"/>
                <a:gd name="connsiteX32" fmla="*/ 219075 w 708025"/>
                <a:gd name="connsiteY32" fmla="*/ 415925 h 508000"/>
                <a:gd name="connsiteX33" fmla="*/ 244475 w 708025"/>
                <a:gd name="connsiteY33" fmla="*/ 444500 h 508000"/>
                <a:gd name="connsiteX34" fmla="*/ 254000 w 708025"/>
                <a:gd name="connsiteY34" fmla="*/ 450850 h 508000"/>
                <a:gd name="connsiteX35" fmla="*/ 266700 w 708025"/>
                <a:gd name="connsiteY35" fmla="*/ 454025 h 508000"/>
                <a:gd name="connsiteX36" fmla="*/ 276225 w 708025"/>
                <a:gd name="connsiteY36" fmla="*/ 457200 h 508000"/>
                <a:gd name="connsiteX37" fmla="*/ 342900 w 708025"/>
                <a:gd name="connsiteY37" fmla="*/ 460375 h 508000"/>
                <a:gd name="connsiteX38" fmla="*/ 365125 w 708025"/>
                <a:gd name="connsiteY38" fmla="*/ 479425 h 508000"/>
                <a:gd name="connsiteX39" fmla="*/ 381000 w 708025"/>
                <a:gd name="connsiteY39" fmla="*/ 495300 h 508000"/>
                <a:gd name="connsiteX40" fmla="*/ 400050 w 708025"/>
                <a:gd name="connsiteY40" fmla="*/ 501650 h 508000"/>
                <a:gd name="connsiteX41" fmla="*/ 409575 w 708025"/>
                <a:gd name="connsiteY41" fmla="*/ 504825 h 508000"/>
                <a:gd name="connsiteX42" fmla="*/ 419100 w 708025"/>
                <a:gd name="connsiteY42" fmla="*/ 508000 h 508000"/>
                <a:gd name="connsiteX43" fmla="*/ 438150 w 708025"/>
                <a:gd name="connsiteY43" fmla="*/ 504825 h 508000"/>
                <a:gd name="connsiteX44" fmla="*/ 428625 w 708025"/>
                <a:gd name="connsiteY44" fmla="*/ 444500 h 508000"/>
                <a:gd name="connsiteX45" fmla="*/ 425450 w 708025"/>
                <a:gd name="connsiteY45" fmla="*/ 431800 h 508000"/>
                <a:gd name="connsiteX46" fmla="*/ 415925 w 708025"/>
                <a:gd name="connsiteY46" fmla="*/ 425450 h 508000"/>
                <a:gd name="connsiteX47" fmla="*/ 368300 w 708025"/>
                <a:gd name="connsiteY47" fmla="*/ 419100 h 508000"/>
                <a:gd name="connsiteX48" fmla="*/ 358775 w 708025"/>
                <a:gd name="connsiteY48" fmla="*/ 415925 h 508000"/>
                <a:gd name="connsiteX49" fmla="*/ 352425 w 708025"/>
                <a:gd name="connsiteY49" fmla="*/ 396875 h 508000"/>
                <a:gd name="connsiteX50" fmla="*/ 336550 w 708025"/>
                <a:gd name="connsiteY50" fmla="*/ 377825 h 508000"/>
                <a:gd name="connsiteX51" fmla="*/ 346075 w 708025"/>
                <a:gd name="connsiteY51" fmla="*/ 374650 h 508000"/>
                <a:gd name="connsiteX52" fmla="*/ 361950 w 708025"/>
                <a:gd name="connsiteY52" fmla="*/ 387350 h 508000"/>
                <a:gd name="connsiteX53" fmla="*/ 387350 w 708025"/>
                <a:gd name="connsiteY53" fmla="*/ 384175 h 508000"/>
                <a:gd name="connsiteX54" fmla="*/ 406400 w 708025"/>
                <a:gd name="connsiteY54" fmla="*/ 377825 h 508000"/>
                <a:gd name="connsiteX55" fmla="*/ 415925 w 708025"/>
                <a:gd name="connsiteY55" fmla="*/ 381000 h 508000"/>
                <a:gd name="connsiteX56" fmla="*/ 434975 w 708025"/>
                <a:gd name="connsiteY56" fmla="*/ 393700 h 508000"/>
                <a:gd name="connsiteX57" fmla="*/ 444500 w 708025"/>
                <a:gd name="connsiteY57" fmla="*/ 396875 h 508000"/>
                <a:gd name="connsiteX58" fmla="*/ 454025 w 708025"/>
                <a:gd name="connsiteY58" fmla="*/ 406400 h 508000"/>
                <a:gd name="connsiteX59" fmla="*/ 473075 w 708025"/>
                <a:gd name="connsiteY59" fmla="*/ 428625 h 508000"/>
                <a:gd name="connsiteX60" fmla="*/ 485775 w 708025"/>
                <a:gd name="connsiteY60" fmla="*/ 431800 h 508000"/>
                <a:gd name="connsiteX61" fmla="*/ 581025 w 708025"/>
                <a:gd name="connsiteY61" fmla="*/ 419100 h 508000"/>
                <a:gd name="connsiteX62" fmla="*/ 577850 w 708025"/>
                <a:gd name="connsiteY62" fmla="*/ 409575 h 508000"/>
                <a:gd name="connsiteX63" fmla="*/ 587375 w 708025"/>
                <a:gd name="connsiteY63" fmla="*/ 406400 h 508000"/>
                <a:gd name="connsiteX64" fmla="*/ 631825 w 708025"/>
                <a:gd name="connsiteY64" fmla="*/ 400050 h 508000"/>
                <a:gd name="connsiteX65" fmla="*/ 638175 w 708025"/>
                <a:gd name="connsiteY65" fmla="*/ 390525 h 508000"/>
                <a:gd name="connsiteX66" fmla="*/ 625475 w 708025"/>
                <a:gd name="connsiteY66" fmla="*/ 371475 h 508000"/>
                <a:gd name="connsiteX67" fmla="*/ 619125 w 708025"/>
                <a:gd name="connsiteY67" fmla="*/ 361950 h 508000"/>
                <a:gd name="connsiteX68" fmla="*/ 628650 w 708025"/>
                <a:gd name="connsiteY68" fmla="*/ 355600 h 508000"/>
                <a:gd name="connsiteX69" fmla="*/ 638175 w 708025"/>
                <a:gd name="connsiteY69" fmla="*/ 352425 h 508000"/>
                <a:gd name="connsiteX70" fmla="*/ 644525 w 708025"/>
                <a:gd name="connsiteY70" fmla="*/ 342900 h 508000"/>
                <a:gd name="connsiteX71" fmla="*/ 644525 w 708025"/>
                <a:gd name="connsiteY71" fmla="*/ 279400 h 508000"/>
                <a:gd name="connsiteX72" fmla="*/ 647700 w 708025"/>
                <a:gd name="connsiteY72" fmla="*/ 234950 h 508000"/>
                <a:gd name="connsiteX73" fmla="*/ 673100 w 708025"/>
                <a:gd name="connsiteY73" fmla="*/ 219075 h 508000"/>
                <a:gd name="connsiteX74" fmla="*/ 682625 w 708025"/>
                <a:gd name="connsiteY74" fmla="*/ 215900 h 508000"/>
                <a:gd name="connsiteX75" fmla="*/ 692150 w 708025"/>
                <a:gd name="connsiteY75" fmla="*/ 212725 h 508000"/>
                <a:gd name="connsiteX76" fmla="*/ 701675 w 708025"/>
                <a:gd name="connsiteY76" fmla="*/ 209550 h 508000"/>
                <a:gd name="connsiteX77" fmla="*/ 701675 w 708025"/>
                <a:gd name="connsiteY77" fmla="*/ 190500 h 508000"/>
                <a:gd name="connsiteX78" fmla="*/ 708025 w 708025"/>
                <a:gd name="connsiteY78" fmla="*/ 117475 h 508000"/>
                <a:gd name="connsiteX79" fmla="*/ 701675 w 708025"/>
                <a:gd name="connsiteY79" fmla="*/ 107950 h 508000"/>
                <a:gd name="connsiteX80" fmla="*/ 673100 w 708025"/>
                <a:gd name="connsiteY80" fmla="*/ 107950 h 508000"/>
                <a:gd name="connsiteX81" fmla="*/ 654050 w 708025"/>
                <a:gd name="connsiteY81" fmla="*/ 114300 h 508000"/>
                <a:gd name="connsiteX82" fmla="*/ 612775 w 708025"/>
                <a:gd name="connsiteY82" fmla="*/ 117475 h 508000"/>
                <a:gd name="connsiteX83" fmla="*/ 596900 w 708025"/>
                <a:gd name="connsiteY83" fmla="*/ 114300 h 508000"/>
                <a:gd name="connsiteX84" fmla="*/ 587375 w 708025"/>
                <a:gd name="connsiteY84" fmla="*/ 111125 h 508000"/>
                <a:gd name="connsiteX85" fmla="*/ 574675 w 708025"/>
                <a:gd name="connsiteY85" fmla="*/ 107950 h 508000"/>
                <a:gd name="connsiteX86" fmla="*/ 555625 w 708025"/>
                <a:gd name="connsiteY86" fmla="*/ 111125 h 508000"/>
                <a:gd name="connsiteX87" fmla="*/ 558800 w 708025"/>
                <a:gd name="connsiteY87" fmla="*/ 120650 h 508000"/>
                <a:gd name="connsiteX88" fmla="*/ 546100 w 708025"/>
                <a:gd name="connsiteY88" fmla="*/ 149225 h 508000"/>
                <a:gd name="connsiteX89" fmla="*/ 514350 w 708025"/>
                <a:gd name="connsiteY89" fmla="*/ 146050 h 508000"/>
                <a:gd name="connsiteX90" fmla="*/ 511175 w 708025"/>
                <a:gd name="connsiteY90" fmla="*/ 136525 h 508000"/>
                <a:gd name="connsiteX91" fmla="*/ 514350 w 708025"/>
                <a:gd name="connsiteY91" fmla="*/ 123825 h 508000"/>
                <a:gd name="connsiteX92" fmla="*/ 523875 w 708025"/>
                <a:gd name="connsiteY92" fmla="*/ 120650 h 508000"/>
                <a:gd name="connsiteX93" fmla="*/ 536575 w 708025"/>
                <a:gd name="connsiteY93" fmla="*/ 117475 h 508000"/>
                <a:gd name="connsiteX94" fmla="*/ 546100 w 708025"/>
                <a:gd name="connsiteY94" fmla="*/ 111125 h 508000"/>
                <a:gd name="connsiteX95" fmla="*/ 565150 w 708025"/>
                <a:gd name="connsiteY95" fmla="*/ 104775 h 508000"/>
                <a:gd name="connsiteX96" fmla="*/ 561975 w 708025"/>
                <a:gd name="connsiteY96" fmla="*/ 95250 h 508000"/>
                <a:gd name="connsiteX97" fmla="*/ 558800 w 708025"/>
                <a:gd name="connsiteY97" fmla="*/ 82550 h 508000"/>
                <a:gd name="connsiteX98" fmla="*/ 549275 w 708025"/>
                <a:gd name="connsiteY98" fmla="*/ 76200 h 508000"/>
                <a:gd name="connsiteX99" fmla="*/ 530225 w 708025"/>
                <a:gd name="connsiteY99" fmla="*/ 60325 h 508000"/>
                <a:gd name="connsiteX100" fmla="*/ 520700 w 708025"/>
                <a:gd name="connsiteY100" fmla="*/ 57150 h 508000"/>
                <a:gd name="connsiteX101" fmla="*/ 508000 w 708025"/>
                <a:gd name="connsiteY101" fmla="*/ 50800 h 508000"/>
                <a:gd name="connsiteX102" fmla="*/ 488950 w 708025"/>
                <a:gd name="connsiteY102" fmla="*/ 44450 h 508000"/>
                <a:gd name="connsiteX103" fmla="*/ 479425 w 708025"/>
                <a:gd name="connsiteY103" fmla="*/ 34925 h 508000"/>
                <a:gd name="connsiteX104" fmla="*/ 469900 w 708025"/>
                <a:gd name="connsiteY104" fmla="*/ 28575 h 508000"/>
                <a:gd name="connsiteX105" fmla="*/ 463550 w 708025"/>
                <a:gd name="connsiteY105" fmla="*/ 19050 h 508000"/>
                <a:gd name="connsiteX106" fmla="*/ 444500 w 708025"/>
                <a:gd name="connsiteY106" fmla="*/ 6350 h 508000"/>
                <a:gd name="connsiteX107" fmla="*/ 434975 w 708025"/>
                <a:gd name="connsiteY107" fmla="*/ 0 h 508000"/>
                <a:gd name="connsiteX108" fmla="*/ 428625 w 708025"/>
                <a:gd name="connsiteY108" fmla="*/ 22225 h 508000"/>
                <a:gd name="connsiteX109" fmla="*/ 403225 w 708025"/>
                <a:gd name="connsiteY109" fmla="*/ 31750 h 508000"/>
                <a:gd name="connsiteX110" fmla="*/ 393700 w 708025"/>
                <a:gd name="connsiteY110" fmla="*/ 34925 h 508000"/>
                <a:gd name="connsiteX111" fmla="*/ 400050 w 708025"/>
                <a:gd name="connsiteY111" fmla="*/ 47625 h 508000"/>
                <a:gd name="connsiteX112" fmla="*/ 377825 w 708025"/>
                <a:gd name="connsiteY112" fmla="*/ 63500 h 508000"/>
                <a:gd name="connsiteX113" fmla="*/ 333375 w 708025"/>
                <a:gd name="connsiteY113" fmla="*/ 63500 h 508000"/>
                <a:gd name="connsiteX114" fmla="*/ 323850 w 708025"/>
                <a:gd name="connsiteY114" fmla="*/ 82550 h 508000"/>
                <a:gd name="connsiteX115" fmla="*/ 317500 w 708025"/>
                <a:gd name="connsiteY115" fmla="*/ 73025 h 508000"/>
                <a:gd name="connsiteX116" fmla="*/ 311150 w 708025"/>
                <a:gd name="connsiteY116" fmla="*/ 53975 h 508000"/>
                <a:gd name="connsiteX117" fmla="*/ 304800 w 708025"/>
                <a:gd name="connsiteY117" fmla="*/ 44450 h 508000"/>
                <a:gd name="connsiteX118" fmla="*/ 295275 w 708025"/>
                <a:gd name="connsiteY118" fmla="*/ 41275 h 508000"/>
                <a:gd name="connsiteX119" fmla="*/ 269875 w 708025"/>
                <a:gd name="connsiteY119" fmla="*/ 31750 h 508000"/>
                <a:gd name="connsiteX120" fmla="*/ 250825 w 708025"/>
                <a:gd name="connsiteY120" fmla="*/ 15875 h 508000"/>
                <a:gd name="connsiteX121" fmla="*/ 231775 w 708025"/>
                <a:gd name="connsiteY121" fmla="*/ 19050 h 508000"/>
                <a:gd name="connsiteX122" fmla="*/ 152400 w 708025"/>
                <a:gd name="connsiteY122" fmla="*/ 22225 h 508000"/>
                <a:gd name="connsiteX123" fmla="*/ 142875 w 708025"/>
                <a:gd name="connsiteY123" fmla="*/ 41275 h 508000"/>
                <a:gd name="connsiteX124" fmla="*/ 139700 w 708025"/>
                <a:gd name="connsiteY124" fmla="*/ 50800 h 508000"/>
                <a:gd name="connsiteX125" fmla="*/ 133350 w 708025"/>
                <a:gd name="connsiteY125" fmla="*/ 60325 h 508000"/>
                <a:gd name="connsiteX126" fmla="*/ 130175 w 708025"/>
                <a:gd name="connsiteY126" fmla="*/ 69850 h 508000"/>
                <a:gd name="connsiteX127" fmla="*/ 111125 w 708025"/>
                <a:gd name="connsiteY127" fmla="*/ 79375 h 508000"/>
                <a:gd name="connsiteX128" fmla="*/ 101600 w 708025"/>
                <a:gd name="connsiteY128" fmla="*/ 85725 h 508000"/>
                <a:gd name="connsiteX129" fmla="*/ 98425 w 708025"/>
                <a:gd name="connsiteY129" fmla="*/ 95250 h 508000"/>
                <a:gd name="connsiteX130" fmla="*/ 79375 w 708025"/>
                <a:gd name="connsiteY130" fmla="*/ 95250 h 508000"/>
                <a:gd name="connsiteX131" fmla="*/ 69850 w 708025"/>
                <a:gd name="connsiteY131" fmla="*/ 85725 h 508000"/>
                <a:gd name="connsiteX132" fmla="*/ 69850 w 708025"/>
                <a:gd name="connsiteY132" fmla="*/ 73025 h 508000"/>
                <a:gd name="connsiteX0" fmla="*/ 69850 w 708025"/>
                <a:gd name="connsiteY0" fmla="*/ 66675 h 501650"/>
                <a:gd name="connsiteX1" fmla="*/ 69850 w 708025"/>
                <a:gd name="connsiteY1" fmla="*/ 66675 h 501650"/>
                <a:gd name="connsiteX2" fmla="*/ 41275 w 708025"/>
                <a:gd name="connsiteY2" fmla="*/ 73025 h 501650"/>
                <a:gd name="connsiteX3" fmla="*/ 3175 w 708025"/>
                <a:gd name="connsiteY3" fmla="*/ 73025 h 501650"/>
                <a:gd name="connsiteX4" fmla="*/ 0 w 708025"/>
                <a:gd name="connsiteY4" fmla="*/ 82550 h 501650"/>
                <a:gd name="connsiteX5" fmla="*/ 12700 w 708025"/>
                <a:gd name="connsiteY5" fmla="*/ 98425 h 501650"/>
                <a:gd name="connsiteX6" fmla="*/ 31750 w 708025"/>
                <a:gd name="connsiteY6" fmla="*/ 104775 h 501650"/>
                <a:gd name="connsiteX7" fmla="*/ 41275 w 708025"/>
                <a:gd name="connsiteY7" fmla="*/ 111125 h 501650"/>
                <a:gd name="connsiteX8" fmla="*/ 47625 w 708025"/>
                <a:gd name="connsiteY8" fmla="*/ 120650 h 501650"/>
                <a:gd name="connsiteX9" fmla="*/ 63500 w 708025"/>
                <a:gd name="connsiteY9" fmla="*/ 133350 h 501650"/>
                <a:gd name="connsiteX10" fmla="*/ 41275 w 708025"/>
                <a:gd name="connsiteY10" fmla="*/ 149225 h 501650"/>
                <a:gd name="connsiteX11" fmla="*/ 44450 w 708025"/>
                <a:gd name="connsiteY11" fmla="*/ 168275 h 501650"/>
                <a:gd name="connsiteX12" fmla="*/ 50800 w 708025"/>
                <a:gd name="connsiteY12" fmla="*/ 187325 h 501650"/>
                <a:gd name="connsiteX13" fmla="*/ 60325 w 708025"/>
                <a:gd name="connsiteY13" fmla="*/ 193675 h 501650"/>
                <a:gd name="connsiteX14" fmla="*/ 79375 w 708025"/>
                <a:gd name="connsiteY14" fmla="*/ 203200 h 501650"/>
                <a:gd name="connsiteX15" fmla="*/ 101600 w 708025"/>
                <a:gd name="connsiteY15" fmla="*/ 200025 h 501650"/>
                <a:gd name="connsiteX16" fmla="*/ 130175 w 708025"/>
                <a:gd name="connsiteY16" fmla="*/ 206375 h 501650"/>
                <a:gd name="connsiteX17" fmla="*/ 142875 w 708025"/>
                <a:gd name="connsiteY17" fmla="*/ 225425 h 501650"/>
                <a:gd name="connsiteX18" fmla="*/ 152400 w 708025"/>
                <a:gd name="connsiteY18" fmla="*/ 228600 h 501650"/>
                <a:gd name="connsiteX19" fmla="*/ 155575 w 708025"/>
                <a:gd name="connsiteY19" fmla="*/ 238125 h 501650"/>
                <a:gd name="connsiteX20" fmla="*/ 149225 w 708025"/>
                <a:gd name="connsiteY20" fmla="*/ 247650 h 501650"/>
                <a:gd name="connsiteX21" fmla="*/ 139700 w 708025"/>
                <a:gd name="connsiteY21" fmla="*/ 279400 h 501650"/>
                <a:gd name="connsiteX22" fmla="*/ 142875 w 708025"/>
                <a:gd name="connsiteY22" fmla="*/ 307975 h 501650"/>
                <a:gd name="connsiteX23" fmla="*/ 146050 w 708025"/>
                <a:gd name="connsiteY23" fmla="*/ 323850 h 501650"/>
                <a:gd name="connsiteX24" fmla="*/ 171450 w 708025"/>
                <a:gd name="connsiteY24" fmla="*/ 327025 h 501650"/>
                <a:gd name="connsiteX25" fmla="*/ 177800 w 708025"/>
                <a:gd name="connsiteY25" fmla="*/ 346075 h 501650"/>
                <a:gd name="connsiteX26" fmla="*/ 171450 w 708025"/>
                <a:gd name="connsiteY26" fmla="*/ 365125 h 501650"/>
                <a:gd name="connsiteX27" fmla="*/ 161925 w 708025"/>
                <a:gd name="connsiteY27" fmla="*/ 361950 h 501650"/>
                <a:gd name="connsiteX28" fmla="*/ 155575 w 708025"/>
                <a:gd name="connsiteY28" fmla="*/ 387350 h 501650"/>
                <a:gd name="connsiteX29" fmla="*/ 165100 w 708025"/>
                <a:gd name="connsiteY29" fmla="*/ 390525 h 501650"/>
                <a:gd name="connsiteX30" fmla="*/ 184150 w 708025"/>
                <a:gd name="connsiteY30" fmla="*/ 400050 h 501650"/>
                <a:gd name="connsiteX31" fmla="*/ 209550 w 708025"/>
                <a:gd name="connsiteY31" fmla="*/ 406400 h 501650"/>
                <a:gd name="connsiteX32" fmla="*/ 219075 w 708025"/>
                <a:gd name="connsiteY32" fmla="*/ 409575 h 501650"/>
                <a:gd name="connsiteX33" fmla="*/ 244475 w 708025"/>
                <a:gd name="connsiteY33" fmla="*/ 438150 h 501650"/>
                <a:gd name="connsiteX34" fmla="*/ 254000 w 708025"/>
                <a:gd name="connsiteY34" fmla="*/ 444500 h 501650"/>
                <a:gd name="connsiteX35" fmla="*/ 266700 w 708025"/>
                <a:gd name="connsiteY35" fmla="*/ 447675 h 501650"/>
                <a:gd name="connsiteX36" fmla="*/ 276225 w 708025"/>
                <a:gd name="connsiteY36" fmla="*/ 450850 h 501650"/>
                <a:gd name="connsiteX37" fmla="*/ 342900 w 708025"/>
                <a:gd name="connsiteY37" fmla="*/ 454025 h 501650"/>
                <a:gd name="connsiteX38" fmla="*/ 365125 w 708025"/>
                <a:gd name="connsiteY38" fmla="*/ 473075 h 501650"/>
                <a:gd name="connsiteX39" fmla="*/ 381000 w 708025"/>
                <a:gd name="connsiteY39" fmla="*/ 488950 h 501650"/>
                <a:gd name="connsiteX40" fmla="*/ 400050 w 708025"/>
                <a:gd name="connsiteY40" fmla="*/ 495300 h 501650"/>
                <a:gd name="connsiteX41" fmla="*/ 409575 w 708025"/>
                <a:gd name="connsiteY41" fmla="*/ 498475 h 501650"/>
                <a:gd name="connsiteX42" fmla="*/ 419100 w 708025"/>
                <a:gd name="connsiteY42" fmla="*/ 501650 h 501650"/>
                <a:gd name="connsiteX43" fmla="*/ 438150 w 708025"/>
                <a:gd name="connsiteY43" fmla="*/ 498475 h 501650"/>
                <a:gd name="connsiteX44" fmla="*/ 428625 w 708025"/>
                <a:gd name="connsiteY44" fmla="*/ 438150 h 501650"/>
                <a:gd name="connsiteX45" fmla="*/ 425450 w 708025"/>
                <a:gd name="connsiteY45" fmla="*/ 425450 h 501650"/>
                <a:gd name="connsiteX46" fmla="*/ 415925 w 708025"/>
                <a:gd name="connsiteY46" fmla="*/ 419100 h 501650"/>
                <a:gd name="connsiteX47" fmla="*/ 368300 w 708025"/>
                <a:gd name="connsiteY47" fmla="*/ 412750 h 501650"/>
                <a:gd name="connsiteX48" fmla="*/ 358775 w 708025"/>
                <a:gd name="connsiteY48" fmla="*/ 409575 h 501650"/>
                <a:gd name="connsiteX49" fmla="*/ 352425 w 708025"/>
                <a:gd name="connsiteY49" fmla="*/ 390525 h 501650"/>
                <a:gd name="connsiteX50" fmla="*/ 336550 w 708025"/>
                <a:gd name="connsiteY50" fmla="*/ 371475 h 501650"/>
                <a:gd name="connsiteX51" fmla="*/ 346075 w 708025"/>
                <a:gd name="connsiteY51" fmla="*/ 368300 h 501650"/>
                <a:gd name="connsiteX52" fmla="*/ 361950 w 708025"/>
                <a:gd name="connsiteY52" fmla="*/ 381000 h 501650"/>
                <a:gd name="connsiteX53" fmla="*/ 387350 w 708025"/>
                <a:gd name="connsiteY53" fmla="*/ 377825 h 501650"/>
                <a:gd name="connsiteX54" fmla="*/ 406400 w 708025"/>
                <a:gd name="connsiteY54" fmla="*/ 371475 h 501650"/>
                <a:gd name="connsiteX55" fmla="*/ 415925 w 708025"/>
                <a:gd name="connsiteY55" fmla="*/ 374650 h 501650"/>
                <a:gd name="connsiteX56" fmla="*/ 434975 w 708025"/>
                <a:gd name="connsiteY56" fmla="*/ 387350 h 501650"/>
                <a:gd name="connsiteX57" fmla="*/ 444500 w 708025"/>
                <a:gd name="connsiteY57" fmla="*/ 390525 h 501650"/>
                <a:gd name="connsiteX58" fmla="*/ 454025 w 708025"/>
                <a:gd name="connsiteY58" fmla="*/ 400050 h 501650"/>
                <a:gd name="connsiteX59" fmla="*/ 473075 w 708025"/>
                <a:gd name="connsiteY59" fmla="*/ 422275 h 501650"/>
                <a:gd name="connsiteX60" fmla="*/ 485775 w 708025"/>
                <a:gd name="connsiteY60" fmla="*/ 425450 h 501650"/>
                <a:gd name="connsiteX61" fmla="*/ 581025 w 708025"/>
                <a:gd name="connsiteY61" fmla="*/ 412750 h 501650"/>
                <a:gd name="connsiteX62" fmla="*/ 577850 w 708025"/>
                <a:gd name="connsiteY62" fmla="*/ 403225 h 501650"/>
                <a:gd name="connsiteX63" fmla="*/ 587375 w 708025"/>
                <a:gd name="connsiteY63" fmla="*/ 400050 h 501650"/>
                <a:gd name="connsiteX64" fmla="*/ 631825 w 708025"/>
                <a:gd name="connsiteY64" fmla="*/ 393700 h 501650"/>
                <a:gd name="connsiteX65" fmla="*/ 638175 w 708025"/>
                <a:gd name="connsiteY65" fmla="*/ 384175 h 501650"/>
                <a:gd name="connsiteX66" fmla="*/ 625475 w 708025"/>
                <a:gd name="connsiteY66" fmla="*/ 365125 h 501650"/>
                <a:gd name="connsiteX67" fmla="*/ 619125 w 708025"/>
                <a:gd name="connsiteY67" fmla="*/ 355600 h 501650"/>
                <a:gd name="connsiteX68" fmla="*/ 628650 w 708025"/>
                <a:gd name="connsiteY68" fmla="*/ 349250 h 501650"/>
                <a:gd name="connsiteX69" fmla="*/ 638175 w 708025"/>
                <a:gd name="connsiteY69" fmla="*/ 346075 h 501650"/>
                <a:gd name="connsiteX70" fmla="*/ 644525 w 708025"/>
                <a:gd name="connsiteY70" fmla="*/ 336550 h 501650"/>
                <a:gd name="connsiteX71" fmla="*/ 644525 w 708025"/>
                <a:gd name="connsiteY71" fmla="*/ 273050 h 501650"/>
                <a:gd name="connsiteX72" fmla="*/ 647700 w 708025"/>
                <a:gd name="connsiteY72" fmla="*/ 228600 h 501650"/>
                <a:gd name="connsiteX73" fmla="*/ 673100 w 708025"/>
                <a:gd name="connsiteY73" fmla="*/ 212725 h 501650"/>
                <a:gd name="connsiteX74" fmla="*/ 682625 w 708025"/>
                <a:gd name="connsiteY74" fmla="*/ 209550 h 501650"/>
                <a:gd name="connsiteX75" fmla="*/ 692150 w 708025"/>
                <a:gd name="connsiteY75" fmla="*/ 206375 h 501650"/>
                <a:gd name="connsiteX76" fmla="*/ 701675 w 708025"/>
                <a:gd name="connsiteY76" fmla="*/ 203200 h 501650"/>
                <a:gd name="connsiteX77" fmla="*/ 701675 w 708025"/>
                <a:gd name="connsiteY77" fmla="*/ 184150 h 501650"/>
                <a:gd name="connsiteX78" fmla="*/ 708025 w 708025"/>
                <a:gd name="connsiteY78" fmla="*/ 111125 h 501650"/>
                <a:gd name="connsiteX79" fmla="*/ 701675 w 708025"/>
                <a:gd name="connsiteY79" fmla="*/ 101600 h 501650"/>
                <a:gd name="connsiteX80" fmla="*/ 673100 w 708025"/>
                <a:gd name="connsiteY80" fmla="*/ 101600 h 501650"/>
                <a:gd name="connsiteX81" fmla="*/ 654050 w 708025"/>
                <a:gd name="connsiteY81" fmla="*/ 107950 h 501650"/>
                <a:gd name="connsiteX82" fmla="*/ 612775 w 708025"/>
                <a:gd name="connsiteY82" fmla="*/ 111125 h 501650"/>
                <a:gd name="connsiteX83" fmla="*/ 596900 w 708025"/>
                <a:gd name="connsiteY83" fmla="*/ 107950 h 501650"/>
                <a:gd name="connsiteX84" fmla="*/ 587375 w 708025"/>
                <a:gd name="connsiteY84" fmla="*/ 104775 h 501650"/>
                <a:gd name="connsiteX85" fmla="*/ 574675 w 708025"/>
                <a:gd name="connsiteY85" fmla="*/ 101600 h 501650"/>
                <a:gd name="connsiteX86" fmla="*/ 555625 w 708025"/>
                <a:gd name="connsiteY86" fmla="*/ 104775 h 501650"/>
                <a:gd name="connsiteX87" fmla="*/ 558800 w 708025"/>
                <a:gd name="connsiteY87" fmla="*/ 114300 h 501650"/>
                <a:gd name="connsiteX88" fmla="*/ 546100 w 708025"/>
                <a:gd name="connsiteY88" fmla="*/ 142875 h 501650"/>
                <a:gd name="connsiteX89" fmla="*/ 514350 w 708025"/>
                <a:gd name="connsiteY89" fmla="*/ 139700 h 501650"/>
                <a:gd name="connsiteX90" fmla="*/ 511175 w 708025"/>
                <a:gd name="connsiteY90" fmla="*/ 130175 h 501650"/>
                <a:gd name="connsiteX91" fmla="*/ 514350 w 708025"/>
                <a:gd name="connsiteY91" fmla="*/ 117475 h 501650"/>
                <a:gd name="connsiteX92" fmla="*/ 523875 w 708025"/>
                <a:gd name="connsiteY92" fmla="*/ 114300 h 501650"/>
                <a:gd name="connsiteX93" fmla="*/ 536575 w 708025"/>
                <a:gd name="connsiteY93" fmla="*/ 111125 h 501650"/>
                <a:gd name="connsiteX94" fmla="*/ 546100 w 708025"/>
                <a:gd name="connsiteY94" fmla="*/ 104775 h 501650"/>
                <a:gd name="connsiteX95" fmla="*/ 565150 w 708025"/>
                <a:gd name="connsiteY95" fmla="*/ 98425 h 501650"/>
                <a:gd name="connsiteX96" fmla="*/ 561975 w 708025"/>
                <a:gd name="connsiteY96" fmla="*/ 88900 h 501650"/>
                <a:gd name="connsiteX97" fmla="*/ 558800 w 708025"/>
                <a:gd name="connsiteY97" fmla="*/ 76200 h 501650"/>
                <a:gd name="connsiteX98" fmla="*/ 549275 w 708025"/>
                <a:gd name="connsiteY98" fmla="*/ 69850 h 501650"/>
                <a:gd name="connsiteX99" fmla="*/ 530225 w 708025"/>
                <a:gd name="connsiteY99" fmla="*/ 53975 h 501650"/>
                <a:gd name="connsiteX100" fmla="*/ 520700 w 708025"/>
                <a:gd name="connsiteY100" fmla="*/ 50800 h 501650"/>
                <a:gd name="connsiteX101" fmla="*/ 508000 w 708025"/>
                <a:gd name="connsiteY101" fmla="*/ 44450 h 501650"/>
                <a:gd name="connsiteX102" fmla="*/ 488950 w 708025"/>
                <a:gd name="connsiteY102" fmla="*/ 38100 h 501650"/>
                <a:gd name="connsiteX103" fmla="*/ 479425 w 708025"/>
                <a:gd name="connsiteY103" fmla="*/ 28575 h 501650"/>
                <a:gd name="connsiteX104" fmla="*/ 469900 w 708025"/>
                <a:gd name="connsiteY104" fmla="*/ 22225 h 501650"/>
                <a:gd name="connsiteX105" fmla="*/ 463550 w 708025"/>
                <a:gd name="connsiteY105" fmla="*/ 12700 h 501650"/>
                <a:gd name="connsiteX106" fmla="*/ 444500 w 708025"/>
                <a:gd name="connsiteY106" fmla="*/ 0 h 501650"/>
                <a:gd name="connsiteX107" fmla="*/ 438150 w 708025"/>
                <a:gd name="connsiteY107" fmla="*/ 12700 h 501650"/>
                <a:gd name="connsiteX108" fmla="*/ 428625 w 708025"/>
                <a:gd name="connsiteY108" fmla="*/ 15875 h 501650"/>
                <a:gd name="connsiteX109" fmla="*/ 403225 w 708025"/>
                <a:gd name="connsiteY109" fmla="*/ 25400 h 501650"/>
                <a:gd name="connsiteX110" fmla="*/ 393700 w 708025"/>
                <a:gd name="connsiteY110" fmla="*/ 28575 h 501650"/>
                <a:gd name="connsiteX111" fmla="*/ 400050 w 708025"/>
                <a:gd name="connsiteY111" fmla="*/ 41275 h 501650"/>
                <a:gd name="connsiteX112" fmla="*/ 377825 w 708025"/>
                <a:gd name="connsiteY112" fmla="*/ 57150 h 501650"/>
                <a:gd name="connsiteX113" fmla="*/ 333375 w 708025"/>
                <a:gd name="connsiteY113" fmla="*/ 57150 h 501650"/>
                <a:gd name="connsiteX114" fmla="*/ 323850 w 708025"/>
                <a:gd name="connsiteY114" fmla="*/ 76200 h 501650"/>
                <a:gd name="connsiteX115" fmla="*/ 317500 w 708025"/>
                <a:gd name="connsiteY115" fmla="*/ 66675 h 501650"/>
                <a:gd name="connsiteX116" fmla="*/ 311150 w 708025"/>
                <a:gd name="connsiteY116" fmla="*/ 47625 h 501650"/>
                <a:gd name="connsiteX117" fmla="*/ 304800 w 708025"/>
                <a:gd name="connsiteY117" fmla="*/ 38100 h 501650"/>
                <a:gd name="connsiteX118" fmla="*/ 295275 w 708025"/>
                <a:gd name="connsiteY118" fmla="*/ 34925 h 501650"/>
                <a:gd name="connsiteX119" fmla="*/ 269875 w 708025"/>
                <a:gd name="connsiteY119" fmla="*/ 25400 h 501650"/>
                <a:gd name="connsiteX120" fmla="*/ 250825 w 708025"/>
                <a:gd name="connsiteY120" fmla="*/ 9525 h 501650"/>
                <a:gd name="connsiteX121" fmla="*/ 231775 w 708025"/>
                <a:gd name="connsiteY121" fmla="*/ 12700 h 501650"/>
                <a:gd name="connsiteX122" fmla="*/ 152400 w 708025"/>
                <a:gd name="connsiteY122" fmla="*/ 15875 h 501650"/>
                <a:gd name="connsiteX123" fmla="*/ 142875 w 708025"/>
                <a:gd name="connsiteY123" fmla="*/ 34925 h 501650"/>
                <a:gd name="connsiteX124" fmla="*/ 139700 w 708025"/>
                <a:gd name="connsiteY124" fmla="*/ 44450 h 501650"/>
                <a:gd name="connsiteX125" fmla="*/ 133350 w 708025"/>
                <a:gd name="connsiteY125" fmla="*/ 53975 h 501650"/>
                <a:gd name="connsiteX126" fmla="*/ 130175 w 708025"/>
                <a:gd name="connsiteY126" fmla="*/ 63500 h 501650"/>
                <a:gd name="connsiteX127" fmla="*/ 111125 w 708025"/>
                <a:gd name="connsiteY127" fmla="*/ 73025 h 501650"/>
                <a:gd name="connsiteX128" fmla="*/ 101600 w 708025"/>
                <a:gd name="connsiteY128" fmla="*/ 79375 h 501650"/>
                <a:gd name="connsiteX129" fmla="*/ 98425 w 708025"/>
                <a:gd name="connsiteY129" fmla="*/ 88900 h 501650"/>
                <a:gd name="connsiteX130" fmla="*/ 79375 w 708025"/>
                <a:gd name="connsiteY130" fmla="*/ 88900 h 501650"/>
                <a:gd name="connsiteX131" fmla="*/ 69850 w 708025"/>
                <a:gd name="connsiteY131" fmla="*/ 79375 h 501650"/>
                <a:gd name="connsiteX132" fmla="*/ 69850 w 708025"/>
                <a:gd name="connsiteY132" fmla="*/ 66675 h 501650"/>
                <a:gd name="connsiteX0" fmla="*/ 69850 w 708025"/>
                <a:gd name="connsiteY0" fmla="*/ 66675 h 501650"/>
                <a:gd name="connsiteX1" fmla="*/ 69850 w 708025"/>
                <a:gd name="connsiteY1" fmla="*/ 66675 h 501650"/>
                <a:gd name="connsiteX2" fmla="*/ 41275 w 708025"/>
                <a:gd name="connsiteY2" fmla="*/ 73025 h 501650"/>
                <a:gd name="connsiteX3" fmla="*/ 3175 w 708025"/>
                <a:gd name="connsiteY3" fmla="*/ 73025 h 501650"/>
                <a:gd name="connsiteX4" fmla="*/ 0 w 708025"/>
                <a:gd name="connsiteY4" fmla="*/ 82550 h 501650"/>
                <a:gd name="connsiteX5" fmla="*/ 12700 w 708025"/>
                <a:gd name="connsiteY5" fmla="*/ 98425 h 501650"/>
                <a:gd name="connsiteX6" fmla="*/ 31750 w 708025"/>
                <a:gd name="connsiteY6" fmla="*/ 104775 h 501650"/>
                <a:gd name="connsiteX7" fmla="*/ 41275 w 708025"/>
                <a:gd name="connsiteY7" fmla="*/ 111125 h 501650"/>
                <a:gd name="connsiteX8" fmla="*/ 47625 w 708025"/>
                <a:gd name="connsiteY8" fmla="*/ 120650 h 501650"/>
                <a:gd name="connsiteX9" fmla="*/ 63500 w 708025"/>
                <a:gd name="connsiteY9" fmla="*/ 133350 h 501650"/>
                <a:gd name="connsiteX10" fmla="*/ 41275 w 708025"/>
                <a:gd name="connsiteY10" fmla="*/ 149225 h 501650"/>
                <a:gd name="connsiteX11" fmla="*/ 44450 w 708025"/>
                <a:gd name="connsiteY11" fmla="*/ 168275 h 501650"/>
                <a:gd name="connsiteX12" fmla="*/ 50800 w 708025"/>
                <a:gd name="connsiteY12" fmla="*/ 187325 h 501650"/>
                <a:gd name="connsiteX13" fmla="*/ 60325 w 708025"/>
                <a:gd name="connsiteY13" fmla="*/ 193675 h 501650"/>
                <a:gd name="connsiteX14" fmla="*/ 79375 w 708025"/>
                <a:gd name="connsiteY14" fmla="*/ 203200 h 501650"/>
                <a:gd name="connsiteX15" fmla="*/ 101600 w 708025"/>
                <a:gd name="connsiteY15" fmla="*/ 200025 h 501650"/>
                <a:gd name="connsiteX16" fmla="*/ 130175 w 708025"/>
                <a:gd name="connsiteY16" fmla="*/ 206375 h 501650"/>
                <a:gd name="connsiteX17" fmla="*/ 142875 w 708025"/>
                <a:gd name="connsiteY17" fmla="*/ 225425 h 501650"/>
                <a:gd name="connsiteX18" fmla="*/ 152400 w 708025"/>
                <a:gd name="connsiteY18" fmla="*/ 228600 h 501650"/>
                <a:gd name="connsiteX19" fmla="*/ 155575 w 708025"/>
                <a:gd name="connsiteY19" fmla="*/ 238125 h 501650"/>
                <a:gd name="connsiteX20" fmla="*/ 149225 w 708025"/>
                <a:gd name="connsiteY20" fmla="*/ 247650 h 501650"/>
                <a:gd name="connsiteX21" fmla="*/ 139700 w 708025"/>
                <a:gd name="connsiteY21" fmla="*/ 279400 h 501650"/>
                <a:gd name="connsiteX22" fmla="*/ 142875 w 708025"/>
                <a:gd name="connsiteY22" fmla="*/ 307975 h 501650"/>
                <a:gd name="connsiteX23" fmla="*/ 146050 w 708025"/>
                <a:gd name="connsiteY23" fmla="*/ 323850 h 501650"/>
                <a:gd name="connsiteX24" fmla="*/ 171450 w 708025"/>
                <a:gd name="connsiteY24" fmla="*/ 327025 h 501650"/>
                <a:gd name="connsiteX25" fmla="*/ 177800 w 708025"/>
                <a:gd name="connsiteY25" fmla="*/ 346075 h 501650"/>
                <a:gd name="connsiteX26" fmla="*/ 171450 w 708025"/>
                <a:gd name="connsiteY26" fmla="*/ 365125 h 501650"/>
                <a:gd name="connsiteX27" fmla="*/ 161925 w 708025"/>
                <a:gd name="connsiteY27" fmla="*/ 361950 h 501650"/>
                <a:gd name="connsiteX28" fmla="*/ 155575 w 708025"/>
                <a:gd name="connsiteY28" fmla="*/ 387350 h 501650"/>
                <a:gd name="connsiteX29" fmla="*/ 165100 w 708025"/>
                <a:gd name="connsiteY29" fmla="*/ 390525 h 501650"/>
                <a:gd name="connsiteX30" fmla="*/ 184150 w 708025"/>
                <a:gd name="connsiteY30" fmla="*/ 400050 h 501650"/>
                <a:gd name="connsiteX31" fmla="*/ 209550 w 708025"/>
                <a:gd name="connsiteY31" fmla="*/ 406400 h 501650"/>
                <a:gd name="connsiteX32" fmla="*/ 219075 w 708025"/>
                <a:gd name="connsiteY32" fmla="*/ 409575 h 501650"/>
                <a:gd name="connsiteX33" fmla="*/ 244475 w 708025"/>
                <a:gd name="connsiteY33" fmla="*/ 438150 h 501650"/>
                <a:gd name="connsiteX34" fmla="*/ 254000 w 708025"/>
                <a:gd name="connsiteY34" fmla="*/ 444500 h 501650"/>
                <a:gd name="connsiteX35" fmla="*/ 266700 w 708025"/>
                <a:gd name="connsiteY35" fmla="*/ 447675 h 501650"/>
                <a:gd name="connsiteX36" fmla="*/ 276225 w 708025"/>
                <a:gd name="connsiteY36" fmla="*/ 450850 h 501650"/>
                <a:gd name="connsiteX37" fmla="*/ 342900 w 708025"/>
                <a:gd name="connsiteY37" fmla="*/ 454025 h 501650"/>
                <a:gd name="connsiteX38" fmla="*/ 365125 w 708025"/>
                <a:gd name="connsiteY38" fmla="*/ 473075 h 501650"/>
                <a:gd name="connsiteX39" fmla="*/ 381000 w 708025"/>
                <a:gd name="connsiteY39" fmla="*/ 488950 h 501650"/>
                <a:gd name="connsiteX40" fmla="*/ 400050 w 708025"/>
                <a:gd name="connsiteY40" fmla="*/ 495300 h 501650"/>
                <a:gd name="connsiteX41" fmla="*/ 409575 w 708025"/>
                <a:gd name="connsiteY41" fmla="*/ 498475 h 501650"/>
                <a:gd name="connsiteX42" fmla="*/ 419100 w 708025"/>
                <a:gd name="connsiteY42" fmla="*/ 501650 h 501650"/>
                <a:gd name="connsiteX43" fmla="*/ 438150 w 708025"/>
                <a:gd name="connsiteY43" fmla="*/ 498475 h 501650"/>
                <a:gd name="connsiteX44" fmla="*/ 428625 w 708025"/>
                <a:gd name="connsiteY44" fmla="*/ 438150 h 501650"/>
                <a:gd name="connsiteX45" fmla="*/ 425450 w 708025"/>
                <a:gd name="connsiteY45" fmla="*/ 425450 h 501650"/>
                <a:gd name="connsiteX46" fmla="*/ 415925 w 708025"/>
                <a:gd name="connsiteY46" fmla="*/ 419100 h 501650"/>
                <a:gd name="connsiteX47" fmla="*/ 368300 w 708025"/>
                <a:gd name="connsiteY47" fmla="*/ 412750 h 501650"/>
                <a:gd name="connsiteX48" fmla="*/ 358775 w 708025"/>
                <a:gd name="connsiteY48" fmla="*/ 409575 h 501650"/>
                <a:gd name="connsiteX49" fmla="*/ 352425 w 708025"/>
                <a:gd name="connsiteY49" fmla="*/ 390525 h 501650"/>
                <a:gd name="connsiteX50" fmla="*/ 336550 w 708025"/>
                <a:gd name="connsiteY50" fmla="*/ 371475 h 501650"/>
                <a:gd name="connsiteX51" fmla="*/ 346075 w 708025"/>
                <a:gd name="connsiteY51" fmla="*/ 368300 h 501650"/>
                <a:gd name="connsiteX52" fmla="*/ 361950 w 708025"/>
                <a:gd name="connsiteY52" fmla="*/ 381000 h 501650"/>
                <a:gd name="connsiteX53" fmla="*/ 387350 w 708025"/>
                <a:gd name="connsiteY53" fmla="*/ 377825 h 501650"/>
                <a:gd name="connsiteX54" fmla="*/ 406400 w 708025"/>
                <a:gd name="connsiteY54" fmla="*/ 371475 h 501650"/>
                <a:gd name="connsiteX55" fmla="*/ 415925 w 708025"/>
                <a:gd name="connsiteY55" fmla="*/ 374650 h 501650"/>
                <a:gd name="connsiteX56" fmla="*/ 434975 w 708025"/>
                <a:gd name="connsiteY56" fmla="*/ 387350 h 501650"/>
                <a:gd name="connsiteX57" fmla="*/ 444500 w 708025"/>
                <a:gd name="connsiteY57" fmla="*/ 390525 h 501650"/>
                <a:gd name="connsiteX58" fmla="*/ 454025 w 708025"/>
                <a:gd name="connsiteY58" fmla="*/ 400050 h 501650"/>
                <a:gd name="connsiteX59" fmla="*/ 473075 w 708025"/>
                <a:gd name="connsiteY59" fmla="*/ 422275 h 501650"/>
                <a:gd name="connsiteX60" fmla="*/ 485775 w 708025"/>
                <a:gd name="connsiteY60" fmla="*/ 425450 h 501650"/>
                <a:gd name="connsiteX61" fmla="*/ 581025 w 708025"/>
                <a:gd name="connsiteY61" fmla="*/ 412750 h 501650"/>
                <a:gd name="connsiteX62" fmla="*/ 577850 w 708025"/>
                <a:gd name="connsiteY62" fmla="*/ 403225 h 501650"/>
                <a:gd name="connsiteX63" fmla="*/ 587375 w 708025"/>
                <a:gd name="connsiteY63" fmla="*/ 400050 h 501650"/>
                <a:gd name="connsiteX64" fmla="*/ 631825 w 708025"/>
                <a:gd name="connsiteY64" fmla="*/ 393700 h 501650"/>
                <a:gd name="connsiteX65" fmla="*/ 638175 w 708025"/>
                <a:gd name="connsiteY65" fmla="*/ 384175 h 501650"/>
                <a:gd name="connsiteX66" fmla="*/ 625475 w 708025"/>
                <a:gd name="connsiteY66" fmla="*/ 365125 h 501650"/>
                <a:gd name="connsiteX67" fmla="*/ 619125 w 708025"/>
                <a:gd name="connsiteY67" fmla="*/ 355600 h 501650"/>
                <a:gd name="connsiteX68" fmla="*/ 628650 w 708025"/>
                <a:gd name="connsiteY68" fmla="*/ 349250 h 501650"/>
                <a:gd name="connsiteX69" fmla="*/ 638175 w 708025"/>
                <a:gd name="connsiteY69" fmla="*/ 346075 h 501650"/>
                <a:gd name="connsiteX70" fmla="*/ 644525 w 708025"/>
                <a:gd name="connsiteY70" fmla="*/ 336550 h 501650"/>
                <a:gd name="connsiteX71" fmla="*/ 644525 w 708025"/>
                <a:gd name="connsiteY71" fmla="*/ 273050 h 501650"/>
                <a:gd name="connsiteX72" fmla="*/ 647700 w 708025"/>
                <a:gd name="connsiteY72" fmla="*/ 228600 h 501650"/>
                <a:gd name="connsiteX73" fmla="*/ 673100 w 708025"/>
                <a:gd name="connsiteY73" fmla="*/ 212725 h 501650"/>
                <a:gd name="connsiteX74" fmla="*/ 682625 w 708025"/>
                <a:gd name="connsiteY74" fmla="*/ 209550 h 501650"/>
                <a:gd name="connsiteX75" fmla="*/ 692150 w 708025"/>
                <a:gd name="connsiteY75" fmla="*/ 206375 h 501650"/>
                <a:gd name="connsiteX76" fmla="*/ 701675 w 708025"/>
                <a:gd name="connsiteY76" fmla="*/ 203200 h 501650"/>
                <a:gd name="connsiteX77" fmla="*/ 701675 w 708025"/>
                <a:gd name="connsiteY77" fmla="*/ 184150 h 501650"/>
                <a:gd name="connsiteX78" fmla="*/ 708025 w 708025"/>
                <a:gd name="connsiteY78" fmla="*/ 111125 h 501650"/>
                <a:gd name="connsiteX79" fmla="*/ 701675 w 708025"/>
                <a:gd name="connsiteY79" fmla="*/ 101600 h 501650"/>
                <a:gd name="connsiteX80" fmla="*/ 673100 w 708025"/>
                <a:gd name="connsiteY80" fmla="*/ 101600 h 501650"/>
                <a:gd name="connsiteX81" fmla="*/ 654050 w 708025"/>
                <a:gd name="connsiteY81" fmla="*/ 107950 h 501650"/>
                <a:gd name="connsiteX82" fmla="*/ 612775 w 708025"/>
                <a:gd name="connsiteY82" fmla="*/ 111125 h 501650"/>
                <a:gd name="connsiteX83" fmla="*/ 596900 w 708025"/>
                <a:gd name="connsiteY83" fmla="*/ 107950 h 501650"/>
                <a:gd name="connsiteX84" fmla="*/ 587375 w 708025"/>
                <a:gd name="connsiteY84" fmla="*/ 104775 h 501650"/>
                <a:gd name="connsiteX85" fmla="*/ 574675 w 708025"/>
                <a:gd name="connsiteY85" fmla="*/ 101600 h 501650"/>
                <a:gd name="connsiteX86" fmla="*/ 555625 w 708025"/>
                <a:gd name="connsiteY86" fmla="*/ 104775 h 501650"/>
                <a:gd name="connsiteX87" fmla="*/ 558800 w 708025"/>
                <a:gd name="connsiteY87" fmla="*/ 114300 h 501650"/>
                <a:gd name="connsiteX88" fmla="*/ 546100 w 708025"/>
                <a:gd name="connsiteY88" fmla="*/ 142875 h 501650"/>
                <a:gd name="connsiteX89" fmla="*/ 514350 w 708025"/>
                <a:gd name="connsiteY89" fmla="*/ 139700 h 501650"/>
                <a:gd name="connsiteX90" fmla="*/ 511175 w 708025"/>
                <a:gd name="connsiteY90" fmla="*/ 130175 h 501650"/>
                <a:gd name="connsiteX91" fmla="*/ 514350 w 708025"/>
                <a:gd name="connsiteY91" fmla="*/ 117475 h 501650"/>
                <a:gd name="connsiteX92" fmla="*/ 523875 w 708025"/>
                <a:gd name="connsiteY92" fmla="*/ 114300 h 501650"/>
                <a:gd name="connsiteX93" fmla="*/ 536575 w 708025"/>
                <a:gd name="connsiteY93" fmla="*/ 111125 h 501650"/>
                <a:gd name="connsiteX94" fmla="*/ 546100 w 708025"/>
                <a:gd name="connsiteY94" fmla="*/ 104775 h 501650"/>
                <a:gd name="connsiteX95" fmla="*/ 565150 w 708025"/>
                <a:gd name="connsiteY95" fmla="*/ 98425 h 501650"/>
                <a:gd name="connsiteX96" fmla="*/ 561975 w 708025"/>
                <a:gd name="connsiteY96" fmla="*/ 88900 h 501650"/>
                <a:gd name="connsiteX97" fmla="*/ 558800 w 708025"/>
                <a:gd name="connsiteY97" fmla="*/ 76200 h 501650"/>
                <a:gd name="connsiteX98" fmla="*/ 549275 w 708025"/>
                <a:gd name="connsiteY98" fmla="*/ 69850 h 501650"/>
                <a:gd name="connsiteX99" fmla="*/ 530225 w 708025"/>
                <a:gd name="connsiteY99" fmla="*/ 53975 h 501650"/>
                <a:gd name="connsiteX100" fmla="*/ 520700 w 708025"/>
                <a:gd name="connsiteY100" fmla="*/ 50800 h 501650"/>
                <a:gd name="connsiteX101" fmla="*/ 508000 w 708025"/>
                <a:gd name="connsiteY101" fmla="*/ 44450 h 501650"/>
                <a:gd name="connsiteX102" fmla="*/ 488950 w 708025"/>
                <a:gd name="connsiteY102" fmla="*/ 38100 h 501650"/>
                <a:gd name="connsiteX103" fmla="*/ 479425 w 708025"/>
                <a:gd name="connsiteY103" fmla="*/ 28575 h 501650"/>
                <a:gd name="connsiteX104" fmla="*/ 469900 w 708025"/>
                <a:gd name="connsiteY104" fmla="*/ 22225 h 501650"/>
                <a:gd name="connsiteX105" fmla="*/ 463550 w 708025"/>
                <a:gd name="connsiteY105" fmla="*/ 12700 h 501650"/>
                <a:gd name="connsiteX106" fmla="*/ 444500 w 708025"/>
                <a:gd name="connsiteY106" fmla="*/ 0 h 501650"/>
                <a:gd name="connsiteX107" fmla="*/ 438150 w 708025"/>
                <a:gd name="connsiteY107" fmla="*/ 12700 h 501650"/>
                <a:gd name="connsiteX108" fmla="*/ 428625 w 708025"/>
                <a:gd name="connsiteY108" fmla="*/ 15875 h 501650"/>
                <a:gd name="connsiteX109" fmla="*/ 403225 w 708025"/>
                <a:gd name="connsiteY109" fmla="*/ 25400 h 501650"/>
                <a:gd name="connsiteX110" fmla="*/ 393700 w 708025"/>
                <a:gd name="connsiteY110" fmla="*/ 28575 h 501650"/>
                <a:gd name="connsiteX111" fmla="*/ 400050 w 708025"/>
                <a:gd name="connsiteY111" fmla="*/ 41275 h 501650"/>
                <a:gd name="connsiteX112" fmla="*/ 377825 w 708025"/>
                <a:gd name="connsiteY112" fmla="*/ 57150 h 501650"/>
                <a:gd name="connsiteX113" fmla="*/ 333375 w 708025"/>
                <a:gd name="connsiteY113" fmla="*/ 57150 h 501650"/>
                <a:gd name="connsiteX114" fmla="*/ 323850 w 708025"/>
                <a:gd name="connsiteY114" fmla="*/ 76200 h 501650"/>
                <a:gd name="connsiteX115" fmla="*/ 317500 w 708025"/>
                <a:gd name="connsiteY115" fmla="*/ 66675 h 501650"/>
                <a:gd name="connsiteX116" fmla="*/ 311150 w 708025"/>
                <a:gd name="connsiteY116" fmla="*/ 47625 h 501650"/>
                <a:gd name="connsiteX117" fmla="*/ 304800 w 708025"/>
                <a:gd name="connsiteY117" fmla="*/ 38100 h 501650"/>
                <a:gd name="connsiteX118" fmla="*/ 295275 w 708025"/>
                <a:gd name="connsiteY118" fmla="*/ 34925 h 501650"/>
                <a:gd name="connsiteX119" fmla="*/ 269875 w 708025"/>
                <a:gd name="connsiteY119" fmla="*/ 25400 h 501650"/>
                <a:gd name="connsiteX120" fmla="*/ 250825 w 708025"/>
                <a:gd name="connsiteY120" fmla="*/ 9525 h 501650"/>
                <a:gd name="connsiteX121" fmla="*/ 231775 w 708025"/>
                <a:gd name="connsiteY121" fmla="*/ 12700 h 501650"/>
                <a:gd name="connsiteX122" fmla="*/ 177800 w 708025"/>
                <a:gd name="connsiteY122" fmla="*/ 22225 h 501650"/>
                <a:gd name="connsiteX123" fmla="*/ 142875 w 708025"/>
                <a:gd name="connsiteY123" fmla="*/ 34925 h 501650"/>
                <a:gd name="connsiteX124" fmla="*/ 139700 w 708025"/>
                <a:gd name="connsiteY124" fmla="*/ 44450 h 501650"/>
                <a:gd name="connsiteX125" fmla="*/ 133350 w 708025"/>
                <a:gd name="connsiteY125" fmla="*/ 53975 h 501650"/>
                <a:gd name="connsiteX126" fmla="*/ 130175 w 708025"/>
                <a:gd name="connsiteY126" fmla="*/ 63500 h 501650"/>
                <a:gd name="connsiteX127" fmla="*/ 111125 w 708025"/>
                <a:gd name="connsiteY127" fmla="*/ 73025 h 501650"/>
                <a:gd name="connsiteX128" fmla="*/ 101600 w 708025"/>
                <a:gd name="connsiteY128" fmla="*/ 79375 h 501650"/>
                <a:gd name="connsiteX129" fmla="*/ 98425 w 708025"/>
                <a:gd name="connsiteY129" fmla="*/ 88900 h 501650"/>
                <a:gd name="connsiteX130" fmla="*/ 79375 w 708025"/>
                <a:gd name="connsiteY130" fmla="*/ 88900 h 501650"/>
                <a:gd name="connsiteX131" fmla="*/ 69850 w 708025"/>
                <a:gd name="connsiteY131" fmla="*/ 79375 h 501650"/>
                <a:gd name="connsiteX132" fmla="*/ 69850 w 708025"/>
                <a:gd name="connsiteY132" fmla="*/ 66675 h 50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708025" h="501650">
                  <a:moveTo>
                    <a:pt x="69850" y="66675"/>
                  </a:moveTo>
                  <a:lnTo>
                    <a:pt x="69850" y="66675"/>
                  </a:lnTo>
                  <a:cubicBezTo>
                    <a:pt x="60325" y="68792"/>
                    <a:pt x="51016" y="72452"/>
                    <a:pt x="41275" y="73025"/>
                  </a:cubicBezTo>
                  <a:cubicBezTo>
                    <a:pt x="-17041" y="76455"/>
                    <a:pt x="38772" y="64126"/>
                    <a:pt x="3175" y="73025"/>
                  </a:cubicBezTo>
                  <a:cubicBezTo>
                    <a:pt x="2117" y="76200"/>
                    <a:pt x="0" y="79203"/>
                    <a:pt x="0" y="82550"/>
                  </a:cubicBezTo>
                  <a:cubicBezTo>
                    <a:pt x="0" y="91348"/>
                    <a:pt x="5386" y="95174"/>
                    <a:pt x="12700" y="98425"/>
                  </a:cubicBezTo>
                  <a:cubicBezTo>
                    <a:pt x="18817" y="101143"/>
                    <a:pt x="26181" y="101062"/>
                    <a:pt x="31750" y="104775"/>
                  </a:cubicBezTo>
                  <a:lnTo>
                    <a:pt x="41275" y="111125"/>
                  </a:lnTo>
                  <a:cubicBezTo>
                    <a:pt x="43392" y="114300"/>
                    <a:pt x="44645" y="118266"/>
                    <a:pt x="47625" y="120650"/>
                  </a:cubicBezTo>
                  <a:cubicBezTo>
                    <a:pt x="69533" y="138177"/>
                    <a:pt x="45302" y="106053"/>
                    <a:pt x="63500" y="133350"/>
                  </a:cubicBezTo>
                  <a:cubicBezTo>
                    <a:pt x="41275" y="140758"/>
                    <a:pt x="46567" y="133350"/>
                    <a:pt x="41275" y="149225"/>
                  </a:cubicBezTo>
                  <a:cubicBezTo>
                    <a:pt x="42333" y="155575"/>
                    <a:pt x="42889" y="162030"/>
                    <a:pt x="44450" y="168275"/>
                  </a:cubicBezTo>
                  <a:cubicBezTo>
                    <a:pt x="46073" y="174769"/>
                    <a:pt x="45231" y="183612"/>
                    <a:pt x="50800" y="187325"/>
                  </a:cubicBezTo>
                  <a:cubicBezTo>
                    <a:pt x="53975" y="189442"/>
                    <a:pt x="56912" y="191968"/>
                    <a:pt x="60325" y="193675"/>
                  </a:cubicBezTo>
                  <a:cubicBezTo>
                    <a:pt x="86615" y="206820"/>
                    <a:pt x="52078" y="185002"/>
                    <a:pt x="79375" y="203200"/>
                  </a:cubicBezTo>
                  <a:cubicBezTo>
                    <a:pt x="86783" y="202142"/>
                    <a:pt x="94116" y="200025"/>
                    <a:pt x="101600" y="200025"/>
                  </a:cubicBezTo>
                  <a:cubicBezTo>
                    <a:pt x="112776" y="200025"/>
                    <a:pt x="120353" y="203101"/>
                    <a:pt x="130175" y="206375"/>
                  </a:cubicBezTo>
                  <a:cubicBezTo>
                    <a:pt x="133504" y="216361"/>
                    <a:pt x="132682" y="218630"/>
                    <a:pt x="142875" y="225425"/>
                  </a:cubicBezTo>
                  <a:cubicBezTo>
                    <a:pt x="145660" y="227281"/>
                    <a:pt x="149225" y="227542"/>
                    <a:pt x="152400" y="228600"/>
                  </a:cubicBezTo>
                  <a:cubicBezTo>
                    <a:pt x="153458" y="231775"/>
                    <a:pt x="156125" y="234824"/>
                    <a:pt x="155575" y="238125"/>
                  </a:cubicBezTo>
                  <a:cubicBezTo>
                    <a:pt x="154948" y="241889"/>
                    <a:pt x="150775" y="244163"/>
                    <a:pt x="149225" y="247650"/>
                  </a:cubicBezTo>
                  <a:cubicBezTo>
                    <a:pt x="144808" y="257588"/>
                    <a:pt x="142339" y="268845"/>
                    <a:pt x="139700" y="279400"/>
                  </a:cubicBezTo>
                  <a:cubicBezTo>
                    <a:pt x="140758" y="288925"/>
                    <a:pt x="141520" y="298488"/>
                    <a:pt x="142875" y="307975"/>
                  </a:cubicBezTo>
                  <a:cubicBezTo>
                    <a:pt x="143638" y="313317"/>
                    <a:pt x="141560" y="320857"/>
                    <a:pt x="146050" y="323850"/>
                  </a:cubicBezTo>
                  <a:cubicBezTo>
                    <a:pt x="153150" y="328583"/>
                    <a:pt x="162983" y="325967"/>
                    <a:pt x="171450" y="327025"/>
                  </a:cubicBezTo>
                  <a:cubicBezTo>
                    <a:pt x="173567" y="333375"/>
                    <a:pt x="179917" y="339725"/>
                    <a:pt x="177800" y="346075"/>
                  </a:cubicBezTo>
                  <a:lnTo>
                    <a:pt x="171450" y="365125"/>
                  </a:lnTo>
                  <a:cubicBezTo>
                    <a:pt x="168275" y="364067"/>
                    <a:pt x="165100" y="360892"/>
                    <a:pt x="161925" y="361950"/>
                  </a:cubicBezTo>
                  <a:cubicBezTo>
                    <a:pt x="150175" y="365867"/>
                    <a:pt x="149607" y="378399"/>
                    <a:pt x="155575" y="387350"/>
                  </a:cubicBezTo>
                  <a:cubicBezTo>
                    <a:pt x="157431" y="390135"/>
                    <a:pt x="162042" y="389166"/>
                    <a:pt x="165100" y="390525"/>
                  </a:cubicBezTo>
                  <a:cubicBezTo>
                    <a:pt x="171588" y="393408"/>
                    <a:pt x="177464" y="397662"/>
                    <a:pt x="184150" y="400050"/>
                  </a:cubicBezTo>
                  <a:cubicBezTo>
                    <a:pt x="192369" y="402985"/>
                    <a:pt x="201271" y="403640"/>
                    <a:pt x="209550" y="406400"/>
                  </a:cubicBezTo>
                  <a:lnTo>
                    <a:pt x="219075" y="409575"/>
                  </a:lnTo>
                  <a:cubicBezTo>
                    <a:pt x="226710" y="421027"/>
                    <a:pt x="231426" y="429451"/>
                    <a:pt x="244475" y="438150"/>
                  </a:cubicBezTo>
                  <a:cubicBezTo>
                    <a:pt x="247650" y="440267"/>
                    <a:pt x="250493" y="442997"/>
                    <a:pt x="254000" y="444500"/>
                  </a:cubicBezTo>
                  <a:cubicBezTo>
                    <a:pt x="258011" y="446219"/>
                    <a:pt x="262504" y="446476"/>
                    <a:pt x="266700" y="447675"/>
                  </a:cubicBezTo>
                  <a:cubicBezTo>
                    <a:pt x="269918" y="448594"/>
                    <a:pt x="272890" y="450572"/>
                    <a:pt x="276225" y="450850"/>
                  </a:cubicBezTo>
                  <a:cubicBezTo>
                    <a:pt x="298398" y="452698"/>
                    <a:pt x="320675" y="452967"/>
                    <a:pt x="342900" y="454025"/>
                  </a:cubicBezTo>
                  <a:cubicBezTo>
                    <a:pt x="352243" y="461032"/>
                    <a:pt x="357755" y="464230"/>
                    <a:pt x="365125" y="473075"/>
                  </a:cubicBezTo>
                  <a:cubicBezTo>
                    <a:pt x="373218" y="482787"/>
                    <a:pt x="368674" y="483472"/>
                    <a:pt x="381000" y="488950"/>
                  </a:cubicBezTo>
                  <a:cubicBezTo>
                    <a:pt x="387117" y="491668"/>
                    <a:pt x="393700" y="493183"/>
                    <a:pt x="400050" y="495300"/>
                  </a:cubicBezTo>
                  <a:lnTo>
                    <a:pt x="409575" y="498475"/>
                  </a:lnTo>
                  <a:lnTo>
                    <a:pt x="419100" y="501650"/>
                  </a:lnTo>
                  <a:lnTo>
                    <a:pt x="438150" y="498475"/>
                  </a:lnTo>
                  <a:cubicBezTo>
                    <a:pt x="442487" y="488067"/>
                    <a:pt x="431612" y="450098"/>
                    <a:pt x="428625" y="438150"/>
                  </a:cubicBezTo>
                  <a:cubicBezTo>
                    <a:pt x="427567" y="433917"/>
                    <a:pt x="429081" y="427871"/>
                    <a:pt x="425450" y="425450"/>
                  </a:cubicBezTo>
                  <a:cubicBezTo>
                    <a:pt x="422275" y="423333"/>
                    <a:pt x="419432" y="420603"/>
                    <a:pt x="415925" y="419100"/>
                  </a:cubicBezTo>
                  <a:cubicBezTo>
                    <a:pt x="404598" y="414246"/>
                    <a:pt x="373512" y="413224"/>
                    <a:pt x="368300" y="412750"/>
                  </a:cubicBezTo>
                  <a:cubicBezTo>
                    <a:pt x="365125" y="411692"/>
                    <a:pt x="360720" y="412298"/>
                    <a:pt x="358775" y="409575"/>
                  </a:cubicBezTo>
                  <a:cubicBezTo>
                    <a:pt x="354884" y="404128"/>
                    <a:pt x="357158" y="395258"/>
                    <a:pt x="352425" y="390525"/>
                  </a:cubicBezTo>
                  <a:cubicBezTo>
                    <a:pt x="340202" y="378302"/>
                    <a:pt x="345391" y="384736"/>
                    <a:pt x="336550" y="371475"/>
                  </a:cubicBezTo>
                  <a:cubicBezTo>
                    <a:pt x="339725" y="370417"/>
                    <a:pt x="342728" y="368300"/>
                    <a:pt x="346075" y="368300"/>
                  </a:cubicBezTo>
                  <a:cubicBezTo>
                    <a:pt x="356299" y="368300"/>
                    <a:pt x="357074" y="373686"/>
                    <a:pt x="361950" y="381000"/>
                  </a:cubicBezTo>
                  <a:cubicBezTo>
                    <a:pt x="370417" y="379942"/>
                    <a:pt x="379007" y="379613"/>
                    <a:pt x="387350" y="377825"/>
                  </a:cubicBezTo>
                  <a:cubicBezTo>
                    <a:pt x="393895" y="376423"/>
                    <a:pt x="406400" y="371475"/>
                    <a:pt x="406400" y="371475"/>
                  </a:cubicBezTo>
                  <a:cubicBezTo>
                    <a:pt x="409575" y="372533"/>
                    <a:pt x="412999" y="373025"/>
                    <a:pt x="415925" y="374650"/>
                  </a:cubicBezTo>
                  <a:cubicBezTo>
                    <a:pt x="422596" y="378356"/>
                    <a:pt x="427735" y="384937"/>
                    <a:pt x="434975" y="387350"/>
                  </a:cubicBezTo>
                  <a:lnTo>
                    <a:pt x="444500" y="390525"/>
                  </a:lnTo>
                  <a:cubicBezTo>
                    <a:pt x="447675" y="393700"/>
                    <a:pt x="451103" y="396641"/>
                    <a:pt x="454025" y="400050"/>
                  </a:cubicBezTo>
                  <a:cubicBezTo>
                    <a:pt x="458408" y="405164"/>
                    <a:pt x="466457" y="418493"/>
                    <a:pt x="473075" y="422275"/>
                  </a:cubicBezTo>
                  <a:cubicBezTo>
                    <a:pt x="476864" y="424440"/>
                    <a:pt x="481542" y="424392"/>
                    <a:pt x="485775" y="425450"/>
                  </a:cubicBezTo>
                  <a:cubicBezTo>
                    <a:pt x="646149" y="420438"/>
                    <a:pt x="599980" y="450661"/>
                    <a:pt x="581025" y="412750"/>
                  </a:cubicBezTo>
                  <a:cubicBezTo>
                    <a:pt x="579528" y="409757"/>
                    <a:pt x="578908" y="406400"/>
                    <a:pt x="577850" y="403225"/>
                  </a:cubicBezTo>
                  <a:cubicBezTo>
                    <a:pt x="581025" y="402167"/>
                    <a:pt x="584062" y="400523"/>
                    <a:pt x="587375" y="400050"/>
                  </a:cubicBezTo>
                  <a:cubicBezTo>
                    <a:pt x="636067" y="393094"/>
                    <a:pt x="608223" y="401567"/>
                    <a:pt x="631825" y="393700"/>
                  </a:cubicBezTo>
                  <a:cubicBezTo>
                    <a:pt x="633942" y="390525"/>
                    <a:pt x="637548" y="387939"/>
                    <a:pt x="638175" y="384175"/>
                  </a:cubicBezTo>
                  <a:cubicBezTo>
                    <a:pt x="639570" y="375805"/>
                    <a:pt x="629330" y="369751"/>
                    <a:pt x="625475" y="365125"/>
                  </a:cubicBezTo>
                  <a:cubicBezTo>
                    <a:pt x="623032" y="362194"/>
                    <a:pt x="621242" y="358775"/>
                    <a:pt x="619125" y="355600"/>
                  </a:cubicBezTo>
                  <a:cubicBezTo>
                    <a:pt x="622300" y="353483"/>
                    <a:pt x="625237" y="350957"/>
                    <a:pt x="628650" y="349250"/>
                  </a:cubicBezTo>
                  <a:cubicBezTo>
                    <a:pt x="631643" y="347753"/>
                    <a:pt x="635562" y="348166"/>
                    <a:pt x="638175" y="346075"/>
                  </a:cubicBezTo>
                  <a:cubicBezTo>
                    <a:pt x="641155" y="343691"/>
                    <a:pt x="642408" y="339725"/>
                    <a:pt x="644525" y="336550"/>
                  </a:cubicBezTo>
                  <a:cubicBezTo>
                    <a:pt x="639368" y="269511"/>
                    <a:pt x="640162" y="318861"/>
                    <a:pt x="644525" y="273050"/>
                  </a:cubicBezTo>
                  <a:cubicBezTo>
                    <a:pt x="645933" y="258262"/>
                    <a:pt x="645119" y="243228"/>
                    <a:pt x="647700" y="228600"/>
                  </a:cubicBezTo>
                  <a:cubicBezTo>
                    <a:pt x="649901" y="216126"/>
                    <a:pt x="664220" y="215685"/>
                    <a:pt x="673100" y="212725"/>
                  </a:cubicBezTo>
                  <a:lnTo>
                    <a:pt x="682625" y="209550"/>
                  </a:lnTo>
                  <a:lnTo>
                    <a:pt x="692150" y="206375"/>
                  </a:lnTo>
                  <a:lnTo>
                    <a:pt x="701675" y="203200"/>
                  </a:lnTo>
                  <a:cubicBezTo>
                    <a:pt x="710142" y="177800"/>
                    <a:pt x="701675" y="209550"/>
                    <a:pt x="701675" y="184150"/>
                  </a:cubicBezTo>
                  <a:cubicBezTo>
                    <a:pt x="701675" y="157952"/>
                    <a:pt x="704884" y="136255"/>
                    <a:pt x="708025" y="111125"/>
                  </a:cubicBezTo>
                  <a:cubicBezTo>
                    <a:pt x="705908" y="107950"/>
                    <a:pt x="704988" y="103493"/>
                    <a:pt x="701675" y="101600"/>
                  </a:cubicBezTo>
                  <a:cubicBezTo>
                    <a:pt x="691384" y="95719"/>
                    <a:pt x="683060" y="98612"/>
                    <a:pt x="673100" y="101600"/>
                  </a:cubicBezTo>
                  <a:cubicBezTo>
                    <a:pt x="666689" y="103523"/>
                    <a:pt x="660724" y="107437"/>
                    <a:pt x="654050" y="107950"/>
                  </a:cubicBezTo>
                  <a:lnTo>
                    <a:pt x="612775" y="111125"/>
                  </a:lnTo>
                  <a:cubicBezTo>
                    <a:pt x="607483" y="110067"/>
                    <a:pt x="602135" y="109259"/>
                    <a:pt x="596900" y="107950"/>
                  </a:cubicBezTo>
                  <a:cubicBezTo>
                    <a:pt x="593653" y="107138"/>
                    <a:pt x="590593" y="105694"/>
                    <a:pt x="587375" y="104775"/>
                  </a:cubicBezTo>
                  <a:cubicBezTo>
                    <a:pt x="583179" y="103576"/>
                    <a:pt x="578908" y="102658"/>
                    <a:pt x="574675" y="101600"/>
                  </a:cubicBezTo>
                  <a:cubicBezTo>
                    <a:pt x="568325" y="102658"/>
                    <a:pt x="560652" y="100753"/>
                    <a:pt x="555625" y="104775"/>
                  </a:cubicBezTo>
                  <a:cubicBezTo>
                    <a:pt x="553012" y="106866"/>
                    <a:pt x="558800" y="110953"/>
                    <a:pt x="558800" y="114300"/>
                  </a:cubicBezTo>
                  <a:cubicBezTo>
                    <a:pt x="558800" y="141824"/>
                    <a:pt x="562312" y="137471"/>
                    <a:pt x="546100" y="142875"/>
                  </a:cubicBezTo>
                  <a:cubicBezTo>
                    <a:pt x="535517" y="141817"/>
                    <a:pt x="524346" y="143335"/>
                    <a:pt x="514350" y="139700"/>
                  </a:cubicBezTo>
                  <a:cubicBezTo>
                    <a:pt x="511205" y="138556"/>
                    <a:pt x="511175" y="133522"/>
                    <a:pt x="511175" y="130175"/>
                  </a:cubicBezTo>
                  <a:cubicBezTo>
                    <a:pt x="511175" y="125811"/>
                    <a:pt x="511624" y="120882"/>
                    <a:pt x="514350" y="117475"/>
                  </a:cubicBezTo>
                  <a:cubicBezTo>
                    <a:pt x="516441" y="114862"/>
                    <a:pt x="520657" y="115219"/>
                    <a:pt x="523875" y="114300"/>
                  </a:cubicBezTo>
                  <a:cubicBezTo>
                    <a:pt x="528071" y="113101"/>
                    <a:pt x="532342" y="112183"/>
                    <a:pt x="536575" y="111125"/>
                  </a:cubicBezTo>
                  <a:cubicBezTo>
                    <a:pt x="539750" y="109008"/>
                    <a:pt x="542613" y="106325"/>
                    <a:pt x="546100" y="104775"/>
                  </a:cubicBezTo>
                  <a:cubicBezTo>
                    <a:pt x="552217" y="102057"/>
                    <a:pt x="565150" y="98425"/>
                    <a:pt x="565150" y="98425"/>
                  </a:cubicBezTo>
                  <a:cubicBezTo>
                    <a:pt x="564092" y="95250"/>
                    <a:pt x="562894" y="92118"/>
                    <a:pt x="561975" y="88900"/>
                  </a:cubicBezTo>
                  <a:cubicBezTo>
                    <a:pt x="560776" y="84704"/>
                    <a:pt x="561221" y="79831"/>
                    <a:pt x="558800" y="76200"/>
                  </a:cubicBezTo>
                  <a:cubicBezTo>
                    <a:pt x="556683" y="73025"/>
                    <a:pt x="552206" y="72293"/>
                    <a:pt x="549275" y="69850"/>
                  </a:cubicBezTo>
                  <a:cubicBezTo>
                    <a:pt x="538742" y="61073"/>
                    <a:pt x="542049" y="59887"/>
                    <a:pt x="530225" y="53975"/>
                  </a:cubicBezTo>
                  <a:cubicBezTo>
                    <a:pt x="527232" y="52478"/>
                    <a:pt x="523776" y="52118"/>
                    <a:pt x="520700" y="50800"/>
                  </a:cubicBezTo>
                  <a:cubicBezTo>
                    <a:pt x="516350" y="48936"/>
                    <a:pt x="512394" y="46208"/>
                    <a:pt x="508000" y="44450"/>
                  </a:cubicBezTo>
                  <a:cubicBezTo>
                    <a:pt x="501785" y="41964"/>
                    <a:pt x="488950" y="38100"/>
                    <a:pt x="488950" y="38100"/>
                  </a:cubicBezTo>
                  <a:cubicBezTo>
                    <a:pt x="485775" y="34925"/>
                    <a:pt x="482874" y="31450"/>
                    <a:pt x="479425" y="28575"/>
                  </a:cubicBezTo>
                  <a:cubicBezTo>
                    <a:pt x="476494" y="26132"/>
                    <a:pt x="472598" y="24923"/>
                    <a:pt x="469900" y="22225"/>
                  </a:cubicBezTo>
                  <a:cubicBezTo>
                    <a:pt x="467202" y="19527"/>
                    <a:pt x="466422" y="15213"/>
                    <a:pt x="463550" y="12700"/>
                  </a:cubicBezTo>
                  <a:cubicBezTo>
                    <a:pt x="457807" y="7674"/>
                    <a:pt x="450850" y="4233"/>
                    <a:pt x="444500" y="0"/>
                  </a:cubicBezTo>
                  <a:lnTo>
                    <a:pt x="438150" y="12700"/>
                  </a:lnTo>
                  <a:cubicBezTo>
                    <a:pt x="434975" y="13758"/>
                    <a:pt x="434446" y="13758"/>
                    <a:pt x="428625" y="15875"/>
                  </a:cubicBezTo>
                  <a:cubicBezTo>
                    <a:pt x="422804" y="17992"/>
                    <a:pt x="409046" y="23283"/>
                    <a:pt x="403225" y="25400"/>
                  </a:cubicBezTo>
                  <a:cubicBezTo>
                    <a:pt x="397404" y="27517"/>
                    <a:pt x="394229" y="25929"/>
                    <a:pt x="393700" y="28575"/>
                  </a:cubicBezTo>
                  <a:cubicBezTo>
                    <a:pt x="393171" y="31221"/>
                    <a:pt x="402696" y="36513"/>
                    <a:pt x="400050" y="41275"/>
                  </a:cubicBezTo>
                  <a:cubicBezTo>
                    <a:pt x="397404" y="46037"/>
                    <a:pt x="388938" y="54504"/>
                    <a:pt x="377825" y="57150"/>
                  </a:cubicBezTo>
                  <a:cubicBezTo>
                    <a:pt x="366712" y="59796"/>
                    <a:pt x="354928" y="49966"/>
                    <a:pt x="333375" y="57150"/>
                  </a:cubicBezTo>
                  <a:cubicBezTo>
                    <a:pt x="332592" y="59499"/>
                    <a:pt x="327953" y="76200"/>
                    <a:pt x="323850" y="76200"/>
                  </a:cubicBezTo>
                  <a:cubicBezTo>
                    <a:pt x="320034" y="76200"/>
                    <a:pt x="319050" y="70162"/>
                    <a:pt x="317500" y="66675"/>
                  </a:cubicBezTo>
                  <a:cubicBezTo>
                    <a:pt x="314782" y="60558"/>
                    <a:pt x="314863" y="53194"/>
                    <a:pt x="311150" y="47625"/>
                  </a:cubicBezTo>
                  <a:cubicBezTo>
                    <a:pt x="309033" y="44450"/>
                    <a:pt x="307780" y="40484"/>
                    <a:pt x="304800" y="38100"/>
                  </a:cubicBezTo>
                  <a:cubicBezTo>
                    <a:pt x="302187" y="36009"/>
                    <a:pt x="298268" y="36422"/>
                    <a:pt x="295275" y="34925"/>
                  </a:cubicBezTo>
                  <a:cubicBezTo>
                    <a:pt x="273474" y="24024"/>
                    <a:pt x="300503" y="31526"/>
                    <a:pt x="269875" y="25400"/>
                  </a:cubicBezTo>
                  <a:cubicBezTo>
                    <a:pt x="267404" y="22929"/>
                    <a:pt x="255798" y="10078"/>
                    <a:pt x="250825" y="9525"/>
                  </a:cubicBezTo>
                  <a:cubicBezTo>
                    <a:pt x="244427" y="8814"/>
                    <a:pt x="243946" y="10583"/>
                    <a:pt x="231775" y="12700"/>
                  </a:cubicBezTo>
                  <a:cubicBezTo>
                    <a:pt x="219604" y="14817"/>
                    <a:pt x="204258" y="21167"/>
                    <a:pt x="177800" y="22225"/>
                  </a:cubicBezTo>
                  <a:cubicBezTo>
                    <a:pt x="169820" y="46166"/>
                    <a:pt x="149225" y="31221"/>
                    <a:pt x="142875" y="34925"/>
                  </a:cubicBezTo>
                  <a:cubicBezTo>
                    <a:pt x="136525" y="38629"/>
                    <a:pt x="141197" y="41457"/>
                    <a:pt x="139700" y="44450"/>
                  </a:cubicBezTo>
                  <a:cubicBezTo>
                    <a:pt x="137993" y="47863"/>
                    <a:pt x="135057" y="50562"/>
                    <a:pt x="133350" y="53975"/>
                  </a:cubicBezTo>
                  <a:cubicBezTo>
                    <a:pt x="131853" y="56968"/>
                    <a:pt x="132266" y="60887"/>
                    <a:pt x="130175" y="63500"/>
                  </a:cubicBezTo>
                  <a:cubicBezTo>
                    <a:pt x="124109" y="71083"/>
                    <a:pt x="118794" y="69190"/>
                    <a:pt x="111125" y="73025"/>
                  </a:cubicBezTo>
                  <a:cubicBezTo>
                    <a:pt x="107712" y="74732"/>
                    <a:pt x="104775" y="77258"/>
                    <a:pt x="101600" y="79375"/>
                  </a:cubicBezTo>
                  <a:cubicBezTo>
                    <a:pt x="100542" y="82550"/>
                    <a:pt x="100792" y="86533"/>
                    <a:pt x="98425" y="88900"/>
                  </a:cubicBezTo>
                  <a:cubicBezTo>
                    <a:pt x="92075" y="95250"/>
                    <a:pt x="85725" y="91017"/>
                    <a:pt x="79375" y="88900"/>
                  </a:cubicBezTo>
                  <a:cubicBezTo>
                    <a:pt x="76200" y="85725"/>
                    <a:pt x="72725" y="82824"/>
                    <a:pt x="69850" y="79375"/>
                  </a:cubicBezTo>
                  <a:cubicBezTo>
                    <a:pt x="67407" y="76444"/>
                    <a:pt x="69850" y="68792"/>
                    <a:pt x="69850" y="66675"/>
                  </a:cubicBezTo>
                  <a:close/>
                </a:path>
              </a:pathLst>
            </a:custGeom>
            <a:solidFill>
              <a:srgbClr val="C000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Vrije vorm 12">
              <a:extLst>
                <a:ext uri="{FF2B5EF4-FFF2-40B4-BE49-F238E27FC236}">
                  <a16:creationId xmlns:a16="http://schemas.microsoft.com/office/drawing/2014/main" id="{9F7EF307-5571-AF51-9538-16736AC8B2A3}"/>
                </a:ext>
              </a:extLst>
            </p:cNvPr>
            <p:cNvSpPr/>
            <p:nvPr/>
          </p:nvSpPr>
          <p:spPr>
            <a:xfrm>
              <a:off x="3552612" y="4036605"/>
              <a:ext cx="1335516" cy="566748"/>
            </a:xfrm>
            <a:custGeom>
              <a:avLst/>
              <a:gdLst>
                <a:gd name="connsiteX0" fmla="*/ 187325 w 1173264"/>
                <a:gd name="connsiteY0" fmla="*/ 47625 h 527050"/>
                <a:gd name="connsiteX1" fmla="*/ 187325 w 1173264"/>
                <a:gd name="connsiteY1" fmla="*/ 47625 h 527050"/>
                <a:gd name="connsiteX2" fmla="*/ 165100 w 1173264"/>
                <a:gd name="connsiteY2" fmla="*/ 66675 h 527050"/>
                <a:gd name="connsiteX3" fmla="*/ 168275 w 1173264"/>
                <a:gd name="connsiteY3" fmla="*/ 88900 h 527050"/>
                <a:gd name="connsiteX4" fmla="*/ 165100 w 1173264"/>
                <a:gd name="connsiteY4" fmla="*/ 98425 h 527050"/>
                <a:gd name="connsiteX5" fmla="*/ 168275 w 1173264"/>
                <a:gd name="connsiteY5" fmla="*/ 111125 h 527050"/>
                <a:gd name="connsiteX6" fmla="*/ 174625 w 1173264"/>
                <a:gd name="connsiteY6" fmla="*/ 120650 h 527050"/>
                <a:gd name="connsiteX7" fmla="*/ 165100 w 1173264"/>
                <a:gd name="connsiteY7" fmla="*/ 123825 h 527050"/>
                <a:gd name="connsiteX8" fmla="*/ 149225 w 1173264"/>
                <a:gd name="connsiteY8" fmla="*/ 127000 h 527050"/>
                <a:gd name="connsiteX9" fmla="*/ 136525 w 1173264"/>
                <a:gd name="connsiteY9" fmla="*/ 130175 h 527050"/>
                <a:gd name="connsiteX10" fmla="*/ 120650 w 1173264"/>
                <a:gd name="connsiteY10" fmla="*/ 133350 h 527050"/>
                <a:gd name="connsiteX11" fmla="*/ 98425 w 1173264"/>
                <a:gd name="connsiteY11" fmla="*/ 139700 h 527050"/>
                <a:gd name="connsiteX12" fmla="*/ 98425 w 1173264"/>
                <a:gd name="connsiteY12" fmla="*/ 187325 h 527050"/>
                <a:gd name="connsiteX13" fmla="*/ 104775 w 1173264"/>
                <a:gd name="connsiteY13" fmla="*/ 209550 h 527050"/>
                <a:gd name="connsiteX14" fmla="*/ 117475 w 1173264"/>
                <a:gd name="connsiteY14" fmla="*/ 215900 h 527050"/>
                <a:gd name="connsiteX15" fmla="*/ 142875 w 1173264"/>
                <a:gd name="connsiteY15" fmla="*/ 219075 h 527050"/>
                <a:gd name="connsiteX16" fmla="*/ 136525 w 1173264"/>
                <a:gd name="connsiteY16" fmla="*/ 241300 h 527050"/>
                <a:gd name="connsiteX17" fmla="*/ 130175 w 1173264"/>
                <a:gd name="connsiteY17" fmla="*/ 260350 h 527050"/>
                <a:gd name="connsiteX18" fmla="*/ 127000 w 1173264"/>
                <a:gd name="connsiteY18" fmla="*/ 269875 h 527050"/>
                <a:gd name="connsiteX19" fmla="*/ 123825 w 1173264"/>
                <a:gd name="connsiteY19" fmla="*/ 279400 h 527050"/>
                <a:gd name="connsiteX20" fmla="*/ 114300 w 1173264"/>
                <a:gd name="connsiteY20" fmla="*/ 282575 h 527050"/>
                <a:gd name="connsiteX21" fmla="*/ 88900 w 1173264"/>
                <a:gd name="connsiteY21" fmla="*/ 279400 h 527050"/>
                <a:gd name="connsiteX22" fmla="*/ 57150 w 1173264"/>
                <a:gd name="connsiteY22" fmla="*/ 285750 h 527050"/>
                <a:gd name="connsiteX23" fmla="*/ 31750 w 1173264"/>
                <a:gd name="connsiteY23" fmla="*/ 301625 h 527050"/>
                <a:gd name="connsiteX24" fmla="*/ 22225 w 1173264"/>
                <a:gd name="connsiteY24" fmla="*/ 304800 h 527050"/>
                <a:gd name="connsiteX25" fmla="*/ 19050 w 1173264"/>
                <a:gd name="connsiteY25" fmla="*/ 314325 h 527050"/>
                <a:gd name="connsiteX26" fmla="*/ 6350 w 1173264"/>
                <a:gd name="connsiteY26" fmla="*/ 333375 h 527050"/>
                <a:gd name="connsiteX27" fmla="*/ 0 w 1173264"/>
                <a:gd name="connsiteY27" fmla="*/ 358775 h 527050"/>
                <a:gd name="connsiteX28" fmla="*/ 3175 w 1173264"/>
                <a:gd name="connsiteY28" fmla="*/ 381000 h 527050"/>
                <a:gd name="connsiteX29" fmla="*/ 6350 w 1173264"/>
                <a:gd name="connsiteY29" fmla="*/ 390525 h 527050"/>
                <a:gd name="connsiteX30" fmla="*/ 25400 w 1173264"/>
                <a:gd name="connsiteY30" fmla="*/ 400050 h 527050"/>
                <a:gd name="connsiteX31" fmla="*/ 34925 w 1173264"/>
                <a:gd name="connsiteY31" fmla="*/ 406400 h 527050"/>
                <a:gd name="connsiteX32" fmla="*/ 76200 w 1173264"/>
                <a:gd name="connsiteY32" fmla="*/ 412750 h 527050"/>
                <a:gd name="connsiteX33" fmla="*/ 111125 w 1173264"/>
                <a:gd name="connsiteY33" fmla="*/ 409575 h 527050"/>
                <a:gd name="connsiteX34" fmla="*/ 101600 w 1173264"/>
                <a:gd name="connsiteY34" fmla="*/ 403225 h 527050"/>
                <a:gd name="connsiteX35" fmla="*/ 98425 w 1173264"/>
                <a:gd name="connsiteY35" fmla="*/ 393700 h 527050"/>
                <a:gd name="connsiteX36" fmla="*/ 130175 w 1173264"/>
                <a:gd name="connsiteY36" fmla="*/ 406400 h 527050"/>
                <a:gd name="connsiteX37" fmla="*/ 130175 w 1173264"/>
                <a:gd name="connsiteY37" fmla="*/ 406400 h 527050"/>
                <a:gd name="connsiteX38" fmla="*/ 149225 w 1173264"/>
                <a:gd name="connsiteY38" fmla="*/ 412750 h 527050"/>
                <a:gd name="connsiteX39" fmla="*/ 152400 w 1173264"/>
                <a:gd name="connsiteY39" fmla="*/ 431800 h 527050"/>
                <a:gd name="connsiteX40" fmla="*/ 161925 w 1173264"/>
                <a:gd name="connsiteY40" fmla="*/ 438150 h 527050"/>
                <a:gd name="connsiteX41" fmla="*/ 193675 w 1173264"/>
                <a:gd name="connsiteY41" fmla="*/ 447675 h 527050"/>
                <a:gd name="connsiteX42" fmla="*/ 190500 w 1173264"/>
                <a:gd name="connsiteY42" fmla="*/ 466725 h 527050"/>
                <a:gd name="connsiteX43" fmla="*/ 187325 w 1173264"/>
                <a:gd name="connsiteY43" fmla="*/ 482600 h 527050"/>
                <a:gd name="connsiteX44" fmla="*/ 190500 w 1173264"/>
                <a:gd name="connsiteY44" fmla="*/ 498475 h 527050"/>
                <a:gd name="connsiteX45" fmla="*/ 206375 w 1173264"/>
                <a:gd name="connsiteY45" fmla="*/ 523875 h 527050"/>
                <a:gd name="connsiteX46" fmla="*/ 225425 w 1173264"/>
                <a:gd name="connsiteY46" fmla="*/ 527050 h 527050"/>
                <a:gd name="connsiteX47" fmla="*/ 254000 w 1173264"/>
                <a:gd name="connsiteY47" fmla="*/ 523875 h 527050"/>
                <a:gd name="connsiteX48" fmla="*/ 257175 w 1173264"/>
                <a:gd name="connsiteY48" fmla="*/ 508000 h 527050"/>
                <a:gd name="connsiteX49" fmla="*/ 260350 w 1173264"/>
                <a:gd name="connsiteY49" fmla="*/ 498475 h 527050"/>
                <a:gd name="connsiteX50" fmla="*/ 279400 w 1173264"/>
                <a:gd name="connsiteY50" fmla="*/ 488950 h 527050"/>
                <a:gd name="connsiteX51" fmla="*/ 279400 w 1173264"/>
                <a:gd name="connsiteY51" fmla="*/ 469900 h 527050"/>
                <a:gd name="connsiteX52" fmla="*/ 276225 w 1173264"/>
                <a:gd name="connsiteY52" fmla="*/ 457200 h 527050"/>
                <a:gd name="connsiteX53" fmla="*/ 266700 w 1173264"/>
                <a:gd name="connsiteY53" fmla="*/ 454025 h 527050"/>
                <a:gd name="connsiteX54" fmla="*/ 298450 w 1173264"/>
                <a:gd name="connsiteY54" fmla="*/ 450850 h 527050"/>
                <a:gd name="connsiteX55" fmla="*/ 295275 w 1173264"/>
                <a:gd name="connsiteY55" fmla="*/ 460375 h 527050"/>
                <a:gd name="connsiteX56" fmla="*/ 311150 w 1173264"/>
                <a:gd name="connsiteY56" fmla="*/ 479425 h 527050"/>
                <a:gd name="connsiteX57" fmla="*/ 327025 w 1173264"/>
                <a:gd name="connsiteY57" fmla="*/ 482600 h 527050"/>
                <a:gd name="connsiteX58" fmla="*/ 349250 w 1173264"/>
                <a:gd name="connsiteY58" fmla="*/ 473075 h 527050"/>
                <a:gd name="connsiteX59" fmla="*/ 352425 w 1173264"/>
                <a:gd name="connsiteY59" fmla="*/ 447675 h 527050"/>
                <a:gd name="connsiteX60" fmla="*/ 361950 w 1173264"/>
                <a:gd name="connsiteY60" fmla="*/ 444500 h 527050"/>
                <a:gd name="connsiteX61" fmla="*/ 377825 w 1173264"/>
                <a:gd name="connsiteY61" fmla="*/ 441325 h 527050"/>
                <a:gd name="connsiteX62" fmla="*/ 384175 w 1173264"/>
                <a:gd name="connsiteY62" fmla="*/ 422275 h 527050"/>
                <a:gd name="connsiteX63" fmla="*/ 387350 w 1173264"/>
                <a:gd name="connsiteY63" fmla="*/ 412750 h 527050"/>
                <a:gd name="connsiteX64" fmla="*/ 396875 w 1173264"/>
                <a:gd name="connsiteY64" fmla="*/ 409575 h 527050"/>
                <a:gd name="connsiteX65" fmla="*/ 400050 w 1173264"/>
                <a:gd name="connsiteY65" fmla="*/ 422275 h 527050"/>
                <a:gd name="connsiteX66" fmla="*/ 403225 w 1173264"/>
                <a:gd name="connsiteY66" fmla="*/ 431800 h 527050"/>
                <a:gd name="connsiteX67" fmla="*/ 422275 w 1173264"/>
                <a:gd name="connsiteY67" fmla="*/ 438150 h 527050"/>
                <a:gd name="connsiteX68" fmla="*/ 428625 w 1173264"/>
                <a:gd name="connsiteY68" fmla="*/ 447675 h 527050"/>
                <a:gd name="connsiteX69" fmla="*/ 463550 w 1173264"/>
                <a:gd name="connsiteY69" fmla="*/ 447675 h 527050"/>
                <a:gd name="connsiteX70" fmla="*/ 469900 w 1173264"/>
                <a:gd name="connsiteY70" fmla="*/ 438150 h 527050"/>
                <a:gd name="connsiteX71" fmla="*/ 488950 w 1173264"/>
                <a:gd name="connsiteY71" fmla="*/ 428625 h 527050"/>
                <a:gd name="connsiteX72" fmla="*/ 508000 w 1173264"/>
                <a:gd name="connsiteY72" fmla="*/ 431800 h 527050"/>
                <a:gd name="connsiteX73" fmla="*/ 511175 w 1173264"/>
                <a:gd name="connsiteY73" fmla="*/ 447675 h 527050"/>
                <a:gd name="connsiteX74" fmla="*/ 533400 w 1173264"/>
                <a:gd name="connsiteY74" fmla="*/ 469900 h 527050"/>
                <a:gd name="connsiteX75" fmla="*/ 568325 w 1173264"/>
                <a:gd name="connsiteY75" fmla="*/ 479425 h 527050"/>
                <a:gd name="connsiteX76" fmla="*/ 587375 w 1173264"/>
                <a:gd name="connsiteY76" fmla="*/ 485775 h 527050"/>
                <a:gd name="connsiteX77" fmla="*/ 606425 w 1173264"/>
                <a:gd name="connsiteY77" fmla="*/ 501650 h 527050"/>
                <a:gd name="connsiteX78" fmla="*/ 615950 w 1173264"/>
                <a:gd name="connsiteY78" fmla="*/ 504825 h 527050"/>
                <a:gd name="connsiteX79" fmla="*/ 619125 w 1173264"/>
                <a:gd name="connsiteY79" fmla="*/ 495300 h 527050"/>
                <a:gd name="connsiteX80" fmla="*/ 615950 w 1173264"/>
                <a:gd name="connsiteY80" fmla="*/ 482600 h 527050"/>
                <a:gd name="connsiteX81" fmla="*/ 596900 w 1173264"/>
                <a:gd name="connsiteY81" fmla="*/ 473075 h 527050"/>
                <a:gd name="connsiteX82" fmla="*/ 593725 w 1173264"/>
                <a:gd name="connsiteY82" fmla="*/ 463550 h 527050"/>
                <a:gd name="connsiteX83" fmla="*/ 581025 w 1173264"/>
                <a:gd name="connsiteY83" fmla="*/ 444500 h 527050"/>
                <a:gd name="connsiteX84" fmla="*/ 584200 w 1173264"/>
                <a:gd name="connsiteY84" fmla="*/ 434975 h 527050"/>
                <a:gd name="connsiteX85" fmla="*/ 603250 w 1173264"/>
                <a:gd name="connsiteY85" fmla="*/ 428625 h 527050"/>
                <a:gd name="connsiteX86" fmla="*/ 615950 w 1173264"/>
                <a:gd name="connsiteY86" fmla="*/ 431800 h 527050"/>
                <a:gd name="connsiteX87" fmla="*/ 625475 w 1173264"/>
                <a:gd name="connsiteY87" fmla="*/ 441325 h 527050"/>
                <a:gd name="connsiteX88" fmla="*/ 635000 w 1173264"/>
                <a:gd name="connsiteY88" fmla="*/ 447675 h 527050"/>
                <a:gd name="connsiteX89" fmla="*/ 654050 w 1173264"/>
                <a:gd name="connsiteY89" fmla="*/ 463550 h 527050"/>
                <a:gd name="connsiteX90" fmla="*/ 701675 w 1173264"/>
                <a:gd name="connsiteY90" fmla="*/ 473075 h 527050"/>
                <a:gd name="connsiteX91" fmla="*/ 714375 w 1173264"/>
                <a:gd name="connsiteY91" fmla="*/ 469900 h 527050"/>
                <a:gd name="connsiteX92" fmla="*/ 717550 w 1173264"/>
                <a:gd name="connsiteY92" fmla="*/ 479425 h 527050"/>
                <a:gd name="connsiteX93" fmla="*/ 730250 w 1173264"/>
                <a:gd name="connsiteY93" fmla="*/ 498475 h 527050"/>
                <a:gd name="connsiteX94" fmla="*/ 739775 w 1173264"/>
                <a:gd name="connsiteY94" fmla="*/ 501650 h 527050"/>
                <a:gd name="connsiteX95" fmla="*/ 762000 w 1173264"/>
                <a:gd name="connsiteY95" fmla="*/ 508000 h 527050"/>
                <a:gd name="connsiteX96" fmla="*/ 771525 w 1173264"/>
                <a:gd name="connsiteY96" fmla="*/ 514350 h 527050"/>
                <a:gd name="connsiteX97" fmla="*/ 809625 w 1173264"/>
                <a:gd name="connsiteY97" fmla="*/ 523875 h 527050"/>
                <a:gd name="connsiteX98" fmla="*/ 831850 w 1173264"/>
                <a:gd name="connsiteY98" fmla="*/ 520700 h 527050"/>
                <a:gd name="connsiteX99" fmla="*/ 819150 w 1173264"/>
                <a:gd name="connsiteY99" fmla="*/ 501650 h 527050"/>
                <a:gd name="connsiteX100" fmla="*/ 815975 w 1173264"/>
                <a:gd name="connsiteY100" fmla="*/ 492125 h 527050"/>
                <a:gd name="connsiteX101" fmla="*/ 819150 w 1173264"/>
                <a:gd name="connsiteY101" fmla="*/ 476250 h 527050"/>
                <a:gd name="connsiteX102" fmla="*/ 838200 w 1173264"/>
                <a:gd name="connsiteY102" fmla="*/ 479425 h 527050"/>
                <a:gd name="connsiteX103" fmla="*/ 847725 w 1173264"/>
                <a:gd name="connsiteY103" fmla="*/ 482600 h 527050"/>
                <a:gd name="connsiteX104" fmla="*/ 860425 w 1173264"/>
                <a:gd name="connsiteY104" fmla="*/ 485775 h 527050"/>
                <a:gd name="connsiteX105" fmla="*/ 911225 w 1173264"/>
                <a:gd name="connsiteY105" fmla="*/ 479425 h 527050"/>
                <a:gd name="connsiteX106" fmla="*/ 920750 w 1173264"/>
                <a:gd name="connsiteY106" fmla="*/ 476250 h 527050"/>
                <a:gd name="connsiteX107" fmla="*/ 930275 w 1173264"/>
                <a:gd name="connsiteY107" fmla="*/ 469900 h 527050"/>
                <a:gd name="connsiteX108" fmla="*/ 952500 w 1173264"/>
                <a:gd name="connsiteY108" fmla="*/ 460375 h 527050"/>
                <a:gd name="connsiteX109" fmla="*/ 971550 w 1173264"/>
                <a:gd name="connsiteY109" fmla="*/ 447675 h 527050"/>
                <a:gd name="connsiteX110" fmla="*/ 990600 w 1173264"/>
                <a:gd name="connsiteY110" fmla="*/ 441325 h 527050"/>
                <a:gd name="connsiteX111" fmla="*/ 1016000 w 1173264"/>
                <a:gd name="connsiteY111" fmla="*/ 434975 h 527050"/>
                <a:gd name="connsiteX112" fmla="*/ 1025525 w 1173264"/>
                <a:gd name="connsiteY112" fmla="*/ 431800 h 527050"/>
                <a:gd name="connsiteX113" fmla="*/ 1054100 w 1173264"/>
                <a:gd name="connsiteY113" fmla="*/ 415925 h 527050"/>
                <a:gd name="connsiteX114" fmla="*/ 1066800 w 1173264"/>
                <a:gd name="connsiteY114" fmla="*/ 419100 h 527050"/>
                <a:gd name="connsiteX115" fmla="*/ 1095375 w 1173264"/>
                <a:gd name="connsiteY115" fmla="*/ 434975 h 527050"/>
                <a:gd name="connsiteX116" fmla="*/ 1114425 w 1173264"/>
                <a:gd name="connsiteY116" fmla="*/ 419100 h 527050"/>
                <a:gd name="connsiteX117" fmla="*/ 1117600 w 1173264"/>
                <a:gd name="connsiteY117" fmla="*/ 409575 h 527050"/>
                <a:gd name="connsiteX118" fmla="*/ 1146175 w 1173264"/>
                <a:gd name="connsiteY118" fmla="*/ 384175 h 527050"/>
                <a:gd name="connsiteX119" fmla="*/ 1152525 w 1173264"/>
                <a:gd name="connsiteY119" fmla="*/ 374650 h 527050"/>
                <a:gd name="connsiteX120" fmla="*/ 1155700 w 1173264"/>
                <a:gd name="connsiteY120" fmla="*/ 349250 h 527050"/>
                <a:gd name="connsiteX121" fmla="*/ 1165225 w 1173264"/>
                <a:gd name="connsiteY121" fmla="*/ 342900 h 527050"/>
                <a:gd name="connsiteX122" fmla="*/ 1171575 w 1173264"/>
                <a:gd name="connsiteY122" fmla="*/ 323850 h 527050"/>
                <a:gd name="connsiteX123" fmla="*/ 1136650 w 1173264"/>
                <a:gd name="connsiteY123" fmla="*/ 307975 h 527050"/>
                <a:gd name="connsiteX124" fmla="*/ 1114425 w 1173264"/>
                <a:gd name="connsiteY124" fmla="*/ 282575 h 527050"/>
                <a:gd name="connsiteX125" fmla="*/ 1095375 w 1173264"/>
                <a:gd name="connsiteY125" fmla="*/ 266700 h 527050"/>
                <a:gd name="connsiteX126" fmla="*/ 1085850 w 1173264"/>
                <a:gd name="connsiteY126" fmla="*/ 263525 h 527050"/>
                <a:gd name="connsiteX127" fmla="*/ 1063625 w 1173264"/>
                <a:gd name="connsiteY127" fmla="*/ 234950 h 527050"/>
                <a:gd name="connsiteX128" fmla="*/ 1057275 w 1173264"/>
                <a:gd name="connsiteY128" fmla="*/ 215900 h 527050"/>
                <a:gd name="connsiteX129" fmla="*/ 1060450 w 1173264"/>
                <a:gd name="connsiteY129" fmla="*/ 203200 h 527050"/>
                <a:gd name="connsiteX130" fmla="*/ 1060450 w 1173264"/>
                <a:gd name="connsiteY130" fmla="*/ 168275 h 527050"/>
                <a:gd name="connsiteX131" fmla="*/ 1057275 w 1173264"/>
                <a:gd name="connsiteY131" fmla="*/ 158750 h 527050"/>
                <a:gd name="connsiteX132" fmla="*/ 1060450 w 1173264"/>
                <a:gd name="connsiteY132" fmla="*/ 130175 h 527050"/>
                <a:gd name="connsiteX133" fmla="*/ 1041400 w 1173264"/>
                <a:gd name="connsiteY133" fmla="*/ 123825 h 527050"/>
                <a:gd name="connsiteX134" fmla="*/ 1038225 w 1173264"/>
                <a:gd name="connsiteY134" fmla="*/ 111125 h 527050"/>
                <a:gd name="connsiteX135" fmla="*/ 1050925 w 1173264"/>
                <a:gd name="connsiteY135" fmla="*/ 107950 h 527050"/>
                <a:gd name="connsiteX136" fmla="*/ 1060450 w 1173264"/>
                <a:gd name="connsiteY136" fmla="*/ 104775 h 527050"/>
                <a:gd name="connsiteX137" fmla="*/ 1082675 w 1173264"/>
                <a:gd name="connsiteY137" fmla="*/ 98425 h 527050"/>
                <a:gd name="connsiteX138" fmla="*/ 1104900 w 1173264"/>
                <a:gd name="connsiteY138" fmla="*/ 88900 h 527050"/>
                <a:gd name="connsiteX139" fmla="*/ 1117600 w 1173264"/>
                <a:gd name="connsiteY139" fmla="*/ 69850 h 527050"/>
                <a:gd name="connsiteX140" fmla="*/ 1123950 w 1173264"/>
                <a:gd name="connsiteY140" fmla="*/ 60325 h 527050"/>
                <a:gd name="connsiteX141" fmla="*/ 1117600 w 1173264"/>
                <a:gd name="connsiteY141" fmla="*/ 50800 h 527050"/>
                <a:gd name="connsiteX142" fmla="*/ 1108075 w 1173264"/>
                <a:gd name="connsiteY142" fmla="*/ 47625 h 527050"/>
                <a:gd name="connsiteX143" fmla="*/ 1098550 w 1173264"/>
                <a:gd name="connsiteY143" fmla="*/ 41275 h 527050"/>
                <a:gd name="connsiteX144" fmla="*/ 1082675 w 1173264"/>
                <a:gd name="connsiteY144" fmla="*/ 25400 h 527050"/>
                <a:gd name="connsiteX145" fmla="*/ 1073150 w 1173264"/>
                <a:gd name="connsiteY145" fmla="*/ 28575 h 527050"/>
                <a:gd name="connsiteX146" fmla="*/ 1044575 w 1173264"/>
                <a:gd name="connsiteY146" fmla="*/ 25400 h 527050"/>
                <a:gd name="connsiteX147" fmla="*/ 1035050 w 1173264"/>
                <a:gd name="connsiteY147" fmla="*/ 22225 h 527050"/>
                <a:gd name="connsiteX148" fmla="*/ 1019175 w 1173264"/>
                <a:gd name="connsiteY148" fmla="*/ 19050 h 527050"/>
                <a:gd name="connsiteX149" fmla="*/ 1009650 w 1173264"/>
                <a:gd name="connsiteY149" fmla="*/ 12700 h 527050"/>
                <a:gd name="connsiteX150" fmla="*/ 1003300 w 1173264"/>
                <a:gd name="connsiteY150" fmla="*/ 0 h 527050"/>
                <a:gd name="connsiteX151" fmla="*/ 993775 w 1173264"/>
                <a:gd name="connsiteY151" fmla="*/ 6350 h 527050"/>
                <a:gd name="connsiteX152" fmla="*/ 984250 w 1173264"/>
                <a:gd name="connsiteY152" fmla="*/ 25400 h 527050"/>
                <a:gd name="connsiteX153" fmla="*/ 1006475 w 1173264"/>
                <a:gd name="connsiteY153" fmla="*/ 50800 h 527050"/>
                <a:gd name="connsiteX154" fmla="*/ 1012825 w 1173264"/>
                <a:gd name="connsiteY154" fmla="*/ 60325 h 527050"/>
                <a:gd name="connsiteX155" fmla="*/ 1009650 w 1173264"/>
                <a:gd name="connsiteY155" fmla="*/ 69850 h 527050"/>
                <a:gd name="connsiteX156" fmla="*/ 984250 w 1173264"/>
                <a:gd name="connsiteY156" fmla="*/ 69850 h 527050"/>
                <a:gd name="connsiteX157" fmla="*/ 974725 w 1173264"/>
                <a:gd name="connsiteY157" fmla="*/ 63500 h 527050"/>
                <a:gd name="connsiteX158" fmla="*/ 952500 w 1173264"/>
                <a:gd name="connsiteY158" fmla="*/ 66675 h 527050"/>
                <a:gd name="connsiteX159" fmla="*/ 942975 w 1173264"/>
                <a:gd name="connsiteY159" fmla="*/ 69850 h 527050"/>
                <a:gd name="connsiteX160" fmla="*/ 930275 w 1173264"/>
                <a:gd name="connsiteY160" fmla="*/ 88900 h 527050"/>
                <a:gd name="connsiteX161" fmla="*/ 936625 w 1173264"/>
                <a:gd name="connsiteY161" fmla="*/ 117475 h 527050"/>
                <a:gd name="connsiteX162" fmla="*/ 946150 w 1173264"/>
                <a:gd name="connsiteY162" fmla="*/ 123825 h 527050"/>
                <a:gd name="connsiteX163" fmla="*/ 949325 w 1173264"/>
                <a:gd name="connsiteY163" fmla="*/ 133350 h 527050"/>
                <a:gd name="connsiteX164" fmla="*/ 939800 w 1173264"/>
                <a:gd name="connsiteY164" fmla="*/ 136525 h 527050"/>
                <a:gd name="connsiteX165" fmla="*/ 901700 w 1173264"/>
                <a:gd name="connsiteY165" fmla="*/ 130175 h 527050"/>
                <a:gd name="connsiteX166" fmla="*/ 882650 w 1173264"/>
                <a:gd name="connsiteY166" fmla="*/ 123825 h 527050"/>
                <a:gd name="connsiteX167" fmla="*/ 873125 w 1173264"/>
                <a:gd name="connsiteY167" fmla="*/ 114300 h 527050"/>
                <a:gd name="connsiteX168" fmla="*/ 863600 w 1173264"/>
                <a:gd name="connsiteY168" fmla="*/ 111125 h 527050"/>
                <a:gd name="connsiteX169" fmla="*/ 806450 w 1173264"/>
                <a:gd name="connsiteY169" fmla="*/ 114300 h 527050"/>
                <a:gd name="connsiteX170" fmla="*/ 790575 w 1173264"/>
                <a:gd name="connsiteY170" fmla="*/ 117475 h 527050"/>
                <a:gd name="connsiteX171" fmla="*/ 781050 w 1173264"/>
                <a:gd name="connsiteY171" fmla="*/ 120650 h 527050"/>
                <a:gd name="connsiteX172" fmla="*/ 752475 w 1173264"/>
                <a:gd name="connsiteY172" fmla="*/ 98425 h 527050"/>
                <a:gd name="connsiteX173" fmla="*/ 749300 w 1173264"/>
                <a:gd name="connsiteY173" fmla="*/ 88900 h 527050"/>
                <a:gd name="connsiteX174" fmla="*/ 752475 w 1173264"/>
                <a:gd name="connsiteY174" fmla="*/ 79375 h 527050"/>
                <a:gd name="connsiteX175" fmla="*/ 736600 w 1173264"/>
                <a:gd name="connsiteY175" fmla="*/ 69850 h 527050"/>
                <a:gd name="connsiteX176" fmla="*/ 704850 w 1173264"/>
                <a:gd name="connsiteY176" fmla="*/ 60325 h 527050"/>
                <a:gd name="connsiteX177" fmla="*/ 682625 w 1173264"/>
                <a:gd name="connsiteY177" fmla="*/ 82550 h 527050"/>
                <a:gd name="connsiteX178" fmla="*/ 676275 w 1173264"/>
                <a:gd name="connsiteY178" fmla="*/ 92075 h 527050"/>
                <a:gd name="connsiteX179" fmla="*/ 657225 w 1173264"/>
                <a:gd name="connsiteY179" fmla="*/ 101600 h 527050"/>
                <a:gd name="connsiteX180" fmla="*/ 660400 w 1173264"/>
                <a:gd name="connsiteY180" fmla="*/ 114300 h 527050"/>
                <a:gd name="connsiteX181" fmla="*/ 682625 w 1173264"/>
                <a:gd name="connsiteY181" fmla="*/ 123825 h 527050"/>
                <a:gd name="connsiteX182" fmla="*/ 701675 w 1173264"/>
                <a:gd name="connsiteY182" fmla="*/ 130175 h 527050"/>
                <a:gd name="connsiteX183" fmla="*/ 698500 w 1173264"/>
                <a:gd name="connsiteY183" fmla="*/ 146050 h 527050"/>
                <a:gd name="connsiteX184" fmla="*/ 695325 w 1173264"/>
                <a:gd name="connsiteY184" fmla="*/ 158750 h 527050"/>
                <a:gd name="connsiteX185" fmla="*/ 682625 w 1173264"/>
                <a:gd name="connsiteY185" fmla="*/ 161925 h 527050"/>
                <a:gd name="connsiteX186" fmla="*/ 657225 w 1173264"/>
                <a:gd name="connsiteY186" fmla="*/ 158750 h 527050"/>
                <a:gd name="connsiteX187" fmla="*/ 635000 w 1173264"/>
                <a:gd name="connsiteY187" fmla="*/ 133350 h 527050"/>
                <a:gd name="connsiteX188" fmla="*/ 631825 w 1173264"/>
                <a:gd name="connsiteY188" fmla="*/ 123825 h 527050"/>
                <a:gd name="connsiteX189" fmla="*/ 615950 w 1173264"/>
                <a:gd name="connsiteY189" fmla="*/ 104775 h 527050"/>
                <a:gd name="connsiteX190" fmla="*/ 612775 w 1173264"/>
                <a:gd name="connsiteY190" fmla="*/ 114300 h 527050"/>
                <a:gd name="connsiteX191" fmla="*/ 590550 w 1173264"/>
                <a:gd name="connsiteY191" fmla="*/ 123825 h 527050"/>
                <a:gd name="connsiteX192" fmla="*/ 574675 w 1173264"/>
                <a:gd name="connsiteY192" fmla="*/ 127000 h 527050"/>
                <a:gd name="connsiteX193" fmla="*/ 558800 w 1173264"/>
                <a:gd name="connsiteY193" fmla="*/ 123825 h 527050"/>
                <a:gd name="connsiteX194" fmla="*/ 546100 w 1173264"/>
                <a:gd name="connsiteY194" fmla="*/ 120650 h 527050"/>
                <a:gd name="connsiteX195" fmla="*/ 533400 w 1173264"/>
                <a:gd name="connsiteY195" fmla="*/ 123825 h 527050"/>
                <a:gd name="connsiteX196" fmla="*/ 520700 w 1173264"/>
                <a:gd name="connsiteY196" fmla="*/ 139700 h 527050"/>
                <a:gd name="connsiteX197" fmla="*/ 501650 w 1173264"/>
                <a:gd name="connsiteY197" fmla="*/ 155575 h 527050"/>
                <a:gd name="connsiteX198" fmla="*/ 492125 w 1173264"/>
                <a:gd name="connsiteY198" fmla="*/ 174625 h 527050"/>
                <a:gd name="connsiteX199" fmla="*/ 488950 w 1173264"/>
                <a:gd name="connsiteY199" fmla="*/ 187325 h 527050"/>
                <a:gd name="connsiteX200" fmla="*/ 479425 w 1173264"/>
                <a:gd name="connsiteY200" fmla="*/ 190500 h 527050"/>
                <a:gd name="connsiteX201" fmla="*/ 454025 w 1173264"/>
                <a:gd name="connsiteY201" fmla="*/ 187325 h 527050"/>
                <a:gd name="connsiteX202" fmla="*/ 431800 w 1173264"/>
                <a:gd name="connsiteY202" fmla="*/ 184150 h 527050"/>
                <a:gd name="connsiteX203" fmla="*/ 434975 w 1173264"/>
                <a:gd name="connsiteY203" fmla="*/ 171450 h 527050"/>
                <a:gd name="connsiteX204" fmla="*/ 431800 w 1173264"/>
                <a:gd name="connsiteY204" fmla="*/ 123825 h 527050"/>
                <a:gd name="connsiteX205" fmla="*/ 422275 w 1173264"/>
                <a:gd name="connsiteY205" fmla="*/ 114300 h 527050"/>
                <a:gd name="connsiteX206" fmla="*/ 412750 w 1173264"/>
                <a:gd name="connsiteY206" fmla="*/ 107950 h 527050"/>
                <a:gd name="connsiteX207" fmla="*/ 390525 w 1173264"/>
                <a:gd name="connsiteY207" fmla="*/ 101600 h 527050"/>
                <a:gd name="connsiteX208" fmla="*/ 368300 w 1173264"/>
                <a:gd name="connsiteY208" fmla="*/ 104775 h 527050"/>
                <a:gd name="connsiteX209" fmla="*/ 349250 w 1173264"/>
                <a:gd name="connsiteY209" fmla="*/ 101600 h 527050"/>
                <a:gd name="connsiteX210" fmla="*/ 333375 w 1173264"/>
                <a:gd name="connsiteY210" fmla="*/ 98425 h 527050"/>
                <a:gd name="connsiteX211" fmla="*/ 323850 w 1173264"/>
                <a:gd name="connsiteY211" fmla="*/ 95250 h 527050"/>
                <a:gd name="connsiteX212" fmla="*/ 311150 w 1173264"/>
                <a:gd name="connsiteY212" fmla="*/ 92075 h 527050"/>
                <a:gd name="connsiteX213" fmla="*/ 269875 w 1173264"/>
                <a:gd name="connsiteY213" fmla="*/ 95250 h 527050"/>
                <a:gd name="connsiteX214" fmla="*/ 234950 w 1173264"/>
                <a:gd name="connsiteY214" fmla="*/ 88900 h 527050"/>
                <a:gd name="connsiteX215" fmla="*/ 225425 w 1173264"/>
                <a:gd name="connsiteY215" fmla="*/ 69850 h 527050"/>
                <a:gd name="connsiteX216" fmla="*/ 222250 w 1173264"/>
                <a:gd name="connsiteY216" fmla="*/ 60325 h 527050"/>
                <a:gd name="connsiteX217" fmla="*/ 200025 w 1173264"/>
                <a:gd name="connsiteY217" fmla="*/ 57150 h 527050"/>
                <a:gd name="connsiteX218" fmla="*/ 187325 w 1173264"/>
                <a:gd name="connsiteY218" fmla="*/ 47625 h 52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1173264" h="527050">
                  <a:moveTo>
                    <a:pt x="187325" y="47625"/>
                  </a:moveTo>
                  <a:lnTo>
                    <a:pt x="187325" y="47625"/>
                  </a:lnTo>
                  <a:cubicBezTo>
                    <a:pt x="179917" y="53975"/>
                    <a:pt x="169189" y="57816"/>
                    <a:pt x="165100" y="66675"/>
                  </a:cubicBezTo>
                  <a:cubicBezTo>
                    <a:pt x="161964" y="73470"/>
                    <a:pt x="168275" y="81416"/>
                    <a:pt x="168275" y="88900"/>
                  </a:cubicBezTo>
                  <a:cubicBezTo>
                    <a:pt x="168275" y="92247"/>
                    <a:pt x="166158" y="95250"/>
                    <a:pt x="165100" y="98425"/>
                  </a:cubicBezTo>
                  <a:cubicBezTo>
                    <a:pt x="166158" y="102658"/>
                    <a:pt x="166556" y="107114"/>
                    <a:pt x="168275" y="111125"/>
                  </a:cubicBezTo>
                  <a:cubicBezTo>
                    <a:pt x="169778" y="114632"/>
                    <a:pt x="175550" y="116948"/>
                    <a:pt x="174625" y="120650"/>
                  </a:cubicBezTo>
                  <a:cubicBezTo>
                    <a:pt x="173813" y="123897"/>
                    <a:pt x="168347" y="123013"/>
                    <a:pt x="165100" y="123825"/>
                  </a:cubicBezTo>
                  <a:cubicBezTo>
                    <a:pt x="159865" y="125134"/>
                    <a:pt x="154493" y="125829"/>
                    <a:pt x="149225" y="127000"/>
                  </a:cubicBezTo>
                  <a:cubicBezTo>
                    <a:pt x="144965" y="127947"/>
                    <a:pt x="140785" y="129228"/>
                    <a:pt x="136525" y="130175"/>
                  </a:cubicBezTo>
                  <a:cubicBezTo>
                    <a:pt x="131257" y="131346"/>
                    <a:pt x="125918" y="132179"/>
                    <a:pt x="120650" y="133350"/>
                  </a:cubicBezTo>
                  <a:cubicBezTo>
                    <a:pt x="108690" y="136008"/>
                    <a:pt x="109032" y="136164"/>
                    <a:pt x="98425" y="139700"/>
                  </a:cubicBezTo>
                  <a:cubicBezTo>
                    <a:pt x="93635" y="163650"/>
                    <a:pt x="93785" y="154845"/>
                    <a:pt x="98425" y="187325"/>
                  </a:cubicBezTo>
                  <a:cubicBezTo>
                    <a:pt x="98439" y="187421"/>
                    <a:pt x="103267" y="208042"/>
                    <a:pt x="104775" y="209550"/>
                  </a:cubicBezTo>
                  <a:cubicBezTo>
                    <a:pt x="108122" y="212897"/>
                    <a:pt x="113242" y="213783"/>
                    <a:pt x="117475" y="215900"/>
                  </a:cubicBezTo>
                  <a:cubicBezTo>
                    <a:pt x="140145" y="208343"/>
                    <a:pt x="132812" y="203981"/>
                    <a:pt x="142875" y="219075"/>
                  </a:cubicBezTo>
                  <a:cubicBezTo>
                    <a:pt x="132205" y="251086"/>
                    <a:pt x="148485" y="201433"/>
                    <a:pt x="136525" y="241300"/>
                  </a:cubicBezTo>
                  <a:cubicBezTo>
                    <a:pt x="134602" y="247711"/>
                    <a:pt x="132292" y="254000"/>
                    <a:pt x="130175" y="260350"/>
                  </a:cubicBezTo>
                  <a:lnTo>
                    <a:pt x="127000" y="269875"/>
                  </a:lnTo>
                  <a:cubicBezTo>
                    <a:pt x="125942" y="273050"/>
                    <a:pt x="127000" y="278342"/>
                    <a:pt x="123825" y="279400"/>
                  </a:cubicBezTo>
                  <a:lnTo>
                    <a:pt x="114300" y="282575"/>
                  </a:lnTo>
                  <a:cubicBezTo>
                    <a:pt x="105833" y="281517"/>
                    <a:pt x="97433" y="279400"/>
                    <a:pt x="88900" y="279400"/>
                  </a:cubicBezTo>
                  <a:cubicBezTo>
                    <a:pt x="74307" y="279400"/>
                    <a:pt x="68880" y="281840"/>
                    <a:pt x="57150" y="285750"/>
                  </a:cubicBezTo>
                  <a:cubicBezTo>
                    <a:pt x="47087" y="300844"/>
                    <a:pt x="54420" y="294068"/>
                    <a:pt x="31750" y="301625"/>
                  </a:cubicBezTo>
                  <a:lnTo>
                    <a:pt x="22225" y="304800"/>
                  </a:lnTo>
                  <a:cubicBezTo>
                    <a:pt x="21167" y="307975"/>
                    <a:pt x="20675" y="311399"/>
                    <a:pt x="19050" y="314325"/>
                  </a:cubicBezTo>
                  <a:cubicBezTo>
                    <a:pt x="15344" y="320996"/>
                    <a:pt x="8763" y="326135"/>
                    <a:pt x="6350" y="333375"/>
                  </a:cubicBezTo>
                  <a:cubicBezTo>
                    <a:pt x="1468" y="348020"/>
                    <a:pt x="3831" y="339618"/>
                    <a:pt x="0" y="358775"/>
                  </a:cubicBezTo>
                  <a:cubicBezTo>
                    <a:pt x="1058" y="366183"/>
                    <a:pt x="1707" y="373662"/>
                    <a:pt x="3175" y="381000"/>
                  </a:cubicBezTo>
                  <a:cubicBezTo>
                    <a:pt x="3831" y="384282"/>
                    <a:pt x="4259" y="387912"/>
                    <a:pt x="6350" y="390525"/>
                  </a:cubicBezTo>
                  <a:cubicBezTo>
                    <a:pt x="12416" y="398108"/>
                    <a:pt x="17731" y="396215"/>
                    <a:pt x="25400" y="400050"/>
                  </a:cubicBezTo>
                  <a:cubicBezTo>
                    <a:pt x="28813" y="401757"/>
                    <a:pt x="31512" y="404693"/>
                    <a:pt x="34925" y="406400"/>
                  </a:cubicBezTo>
                  <a:cubicBezTo>
                    <a:pt x="46367" y="412121"/>
                    <a:pt x="67094" y="411839"/>
                    <a:pt x="76200" y="412750"/>
                  </a:cubicBezTo>
                  <a:cubicBezTo>
                    <a:pt x="87842" y="411692"/>
                    <a:pt x="100180" y="413680"/>
                    <a:pt x="111125" y="409575"/>
                  </a:cubicBezTo>
                  <a:cubicBezTo>
                    <a:pt x="114698" y="408235"/>
                    <a:pt x="103984" y="406205"/>
                    <a:pt x="101600" y="403225"/>
                  </a:cubicBezTo>
                  <a:cubicBezTo>
                    <a:pt x="99509" y="400612"/>
                    <a:pt x="99483" y="396875"/>
                    <a:pt x="98425" y="393700"/>
                  </a:cubicBezTo>
                  <a:cubicBezTo>
                    <a:pt x="124715" y="384937"/>
                    <a:pt x="113762" y="381781"/>
                    <a:pt x="130175" y="406400"/>
                  </a:cubicBezTo>
                  <a:lnTo>
                    <a:pt x="130175" y="406400"/>
                  </a:lnTo>
                  <a:lnTo>
                    <a:pt x="149225" y="412750"/>
                  </a:lnTo>
                  <a:cubicBezTo>
                    <a:pt x="150283" y="419100"/>
                    <a:pt x="149521" y="426042"/>
                    <a:pt x="152400" y="431800"/>
                  </a:cubicBezTo>
                  <a:cubicBezTo>
                    <a:pt x="154107" y="435213"/>
                    <a:pt x="158438" y="436600"/>
                    <a:pt x="161925" y="438150"/>
                  </a:cubicBezTo>
                  <a:cubicBezTo>
                    <a:pt x="171863" y="442567"/>
                    <a:pt x="183120" y="445036"/>
                    <a:pt x="193675" y="447675"/>
                  </a:cubicBezTo>
                  <a:cubicBezTo>
                    <a:pt x="192617" y="454025"/>
                    <a:pt x="191652" y="460391"/>
                    <a:pt x="190500" y="466725"/>
                  </a:cubicBezTo>
                  <a:cubicBezTo>
                    <a:pt x="189535" y="472034"/>
                    <a:pt x="187325" y="477204"/>
                    <a:pt x="187325" y="482600"/>
                  </a:cubicBezTo>
                  <a:cubicBezTo>
                    <a:pt x="187325" y="487996"/>
                    <a:pt x="189080" y="493269"/>
                    <a:pt x="190500" y="498475"/>
                  </a:cubicBezTo>
                  <a:cubicBezTo>
                    <a:pt x="193898" y="510933"/>
                    <a:pt x="193652" y="519634"/>
                    <a:pt x="206375" y="523875"/>
                  </a:cubicBezTo>
                  <a:cubicBezTo>
                    <a:pt x="212482" y="525911"/>
                    <a:pt x="219075" y="525992"/>
                    <a:pt x="225425" y="527050"/>
                  </a:cubicBezTo>
                  <a:cubicBezTo>
                    <a:pt x="234950" y="525992"/>
                    <a:pt x="245782" y="528806"/>
                    <a:pt x="254000" y="523875"/>
                  </a:cubicBezTo>
                  <a:cubicBezTo>
                    <a:pt x="258627" y="521099"/>
                    <a:pt x="255866" y="513235"/>
                    <a:pt x="257175" y="508000"/>
                  </a:cubicBezTo>
                  <a:cubicBezTo>
                    <a:pt x="257987" y="504753"/>
                    <a:pt x="258259" y="501088"/>
                    <a:pt x="260350" y="498475"/>
                  </a:cubicBezTo>
                  <a:cubicBezTo>
                    <a:pt x="264826" y="492880"/>
                    <a:pt x="273125" y="491042"/>
                    <a:pt x="279400" y="488950"/>
                  </a:cubicBezTo>
                  <a:cubicBezTo>
                    <a:pt x="283959" y="475273"/>
                    <a:pt x="283308" y="483577"/>
                    <a:pt x="279400" y="469900"/>
                  </a:cubicBezTo>
                  <a:cubicBezTo>
                    <a:pt x="278201" y="465704"/>
                    <a:pt x="278951" y="460607"/>
                    <a:pt x="276225" y="457200"/>
                  </a:cubicBezTo>
                  <a:cubicBezTo>
                    <a:pt x="274134" y="454587"/>
                    <a:pt x="269875" y="455083"/>
                    <a:pt x="266700" y="454025"/>
                  </a:cubicBezTo>
                  <a:cubicBezTo>
                    <a:pt x="277243" y="446996"/>
                    <a:pt x="282663" y="440325"/>
                    <a:pt x="298450" y="450850"/>
                  </a:cubicBezTo>
                  <a:cubicBezTo>
                    <a:pt x="301235" y="452706"/>
                    <a:pt x="296333" y="457200"/>
                    <a:pt x="295275" y="460375"/>
                  </a:cubicBezTo>
                  <a:cubicBezTo>
                    <a:pt x="298922" y="465845"/>
                    <a:pt x="305038" y="476369"/>
                    <a:pt x="311150" y="479425"/>
                  </a:cubicBezTo>
                  <a:cubicBezTo>
                    <a:pt x="315977" y="481838"/>
                    <a:pt x="321733" y="481542"/>
                    <a:pt x="327025" y="482600"/>
                  </a:cubicBezTo>
                  <a:cubicBezTo>
                    <a:pt x="331169" y="481564"/>
                    <a:pt x="346814" y="479166"/>
                    <a:pt x="349250" y="473075"/>
                  </a:cubicBezTo>
                  <a:cubicBezTo>
                    <a:pt x="352419" y="465153"/>
                    <a:pt x="348960" y="455472"/>
                    <a:pt x="352425" y="447675"/>
                  </a:cubicBezTo>
                  <a:cubicBezTo>
                    <a:pt x="353784" y="444617"/>
                    <a:pt x="358703" y="445312"/>
                    <a:pt x="361950" y="444500"/>
                  </a:cubicBezTo>
                  <a:cubicBezTo>
                    <a:pt x="367185" y="443191"/>
                    <a:pt x="372533" y="442383"/>
                    <a:pt x="377825" y="441325"/>
                  </a:cubicBezTo>
                  <a:lnTo>
                    <a:pt x="384175" y="422275"/>
                  </a:lnTo>
                  <a:cubicBezTo>
                    <a:pt x="385233" y="419100"/>
                    <a:pt x="384175" y="413808"/>
                    <a:pt x="387350" y="412750"/>
                  </a:cubicBezTo>
                  <a:lnTo>
                    <a:pt x="396875" y="409575"/>
                  </a:lnTo>
                  <a:cubicBezTo>
                    <a:pt x="397933" y="413808"/>
                    <a:pt x="398851" y="418079"/>
                    <a:pt x="400050" y="422275"/>
                  </a:cubicBezTo>
                  <a:cubicBezTo>
                    <a:pt x="400969" y="425493"/>
                    <a:pt x="400502" y="429855"/>
                    <a:pt x="403225" y="431800"/>
                  </a:cubicBezTo>
                  <a:cubicBezTo>
                    <a:pt x="408672" y="435691"/>
                    <a:pt x="422275" y="438150"/>
                    <a:pt x="422275" y="438150"/>
                  </a:cubicBezTo>
                  <a:cubicBezTo>
                    <a:pt x="424392" y="441325"/>
                    <a:pt x="425645" y="445291"/>
                    <a:pt x="428625" y="447675"/>
                  </a:cubicBezTo>
                  <a:cubicBezTo>
                    <a:pt x="437355" y="454659"/>
                    <a:pt x="457492" y="448432"/>
                    <a:pt x="463550" y="447675"/>
                  </a:cubicBezTo>
                  <a:cubicBezTo>
                    <a:pt x="465667" y="444500"/>
                    <a:pt x="467202" y="440848"/>
                    <a:pt x="469900" y="438150"/>
                  </a:cubicBezTo>
                  <a:cubicBezTo>
                    <a:pt x="476055" y="431995"/>
                    <a:pt x="481203" y="431207"/>
                    <a:pt x="488950" y="428625"/>
                  </a:cubicBezTo>
                  <a:cubicBezTo>
                    <a:pt x="495300" y="429683"/>
                    <a:pt x="503112" y="427610"/>
                    <a:pt x="508000" y="431800"/>
                  </a:cubicBezTo>
                  <a:cubicBezTo>
                    <a:pt x="512097" y="435312"/>
                    <a:pt x="509866" y="442440"/>
                    <a:pt x="511175" y="447675"/>
                  </a:cubicBezTo>
                  <a:cubicBezTo>
                    <a:pt x="514369" y="460450"/>
                    <a:pt x="517026" y="464442"/>
                    <a:pt x="533400" y="469900"/>
                  </a:cubicBezTo>
                  <a:cubicBezTo>
                    <a:pt x="590967" y="489089"/>
                    <a:pt x="518960" y="465962"/>
                    <a:pt x="568325" y="479425"/>
                  </a:cubicBezTo>
                  <a:cubicBezTo>
                    <a:pt x="574783" y="481186"/>
                    <a:pt x="587375" y="485775"/>
                    <a:pt x="587375" y="485775"/>
                  </a:cubicBezTo>
                  <a:cubicBezTo>
                    <a:pt x="594397" y="492797"/>
                    <a:pt x="597584" y="497230"/>
                    <a:pt x="606425" y="501650"/>
                  </a:cubicBezTo>
                  <a:cubicBezTo>
                    <a:pt x="609418" y="503147"/>
                    <a:pt x="612775" y="503767"/>
                    <a:pt x="615950" y="504825"/>
                  </a:cubicBezTo>
                  <a:cubicBezTo>
                    <a:pt x="617008" y="501650"/>
                    <a:pt x="619125" y="498647"/>
                    <a:pt x="619125" y="495300"/>
                  </a:cubicBezTo>
                  <a:cubicBezTo>
                    <a:pt x="619125" y="490936"/>
                    <a:pt x="618371" y="486231"/>
                    <a:pt x="615950" y="482600"/>
                  </a:cubicBezTo>
                  <a:cubicBezTo>
                    <a:pt x="612433" y="477324"/>
                    <a:pt x="602333" y="474886"/>
                    <a:pt x="596900" y="473075"/>
                  </a:cubicBezTo>
                  <a:cubicBezTo>
                    <a:pt x="595842" y="469900"/>
                    <a:pt x="595350" y="466476"/>
                    <a:pt x="593725" y="463550"/>
                  </a:cubicBezTo>
                  <a:cubicBezTo>
                    <a:pt x="590019" y="456879"/>
                    <a:pt x="581025" y="444500"/>
                    <a:pt x="581025" y="444500"/>
                  </a:cubicBezTo>
                  <a:cubicBezTo>
                    <a:pt x="582083" y="441325"/>
                    <a:pt x="581477" y="436920"/>
                    <a:pt x="584200" y="434975"/>
                  </a:cubicBezTo>
                  <a:cubicBezTo>
                    <a:pt x="589647" y="431084"/>
                    <a:pt x="603250" y="428625"/>
                    <a:pt x="603250" y="428625"/>
                  </a:cubicBezTo>
                  <a:cubicBezTo>
                    <a:pt x="607483" y="429683"/>
                    <a:pt x="612161" y="429635"/>
                    <a:pt x="615950" y="431800"/>
                  </a:cubicBezTo>
                  <a:cubicBezTo>
                    <a:pt x="619849" y="434028"/>
                    <a:pt x="622026" y="438450"/>
                    <a:pt x="625475" y="441325"/>
                  </a:cubicBezTo>
                  <a:cubicBezTo>
                    <a:pt x="628406" y="443768"/>
                    <a:pt x="632069" y="445232"/>
                    <a:pt x="635000" y="447675"/>
                  </a:cubicBezTo>
                  <a:cubicBezTo>
                    <a:pt x="643545" y="454796"/>
                    <a:pt x="643915" y="459045"/>
                    <a:pt x="654050" y="463550"/>
                  </a:cubicBezTo>
                  <a:cubicBezTo>
                    <a:pt x="672811" y="471888"/>
                    <a:pt x="679878" y="470653"/>
                    <a:pt x="701675" y="473075"/>
                  </a:cubicBezTo>
                  <a:cubicBezTo>
                    <a:pt x="705908" y="472017"/>
                    <a:pt x="710323" y="468279"/>
                    <a:pt x="714375" y="469900"/>
                  </a:cubicBezTo>
                  <a:cubicBezTo>
                    <a:pt x="717482" y="471143"/>
                    <a:pt x="715925" y="476499"/>
                    <a:pt x="717550" y="479425"/>
                  </a:cubicBezTo>
                  <a:cubicBezTo>
                    <a:pt x="721256" y="486096"/>
                    <a:pt x="723010" y="496062"/>
                    <a:pt x="730250" y="498475"/>
                  </a:cubicBezTo>
                  <a:cubicBezTo>
                    <a:pt x="733425" y="499533"/>
                    <a:pt x="736557" y="500731"/>
                    <a:pt x="739775" y="501650"/>
                  </a:cubicBezTo>
                  <a:cubicBezTo>
                    <a:pt x="744522" y="503006"/>
                    <a:pt x="756925" y="505462"/>
                    <a:pt x="762000" y="508000"/>
                  </a:cubicBezTo>
                  <a:cubicBezTo>
                    <a:pt x="765413" y="509707"/>
                    <a:pt x="768038" y="512800"/>
                    <a:pt x="771525" y="514350"/>
                  </a:cubicBezTo>
                  <a:cubicBezTo>
                    <a:pt x="786619" y="521059"/>
                    <a:pt x="793651" y="521213"/>
                    <a:pt x="809625" y="523875"/>
                  </a:cubicBezTo>
                  <a:cubicBezTo>
                    <a:pt x="817033" y="522817"/>
                    <a:pt x="828902" y="527578"/>
                    <a:pt x="831850" y="520700"/>
                  </a:cubicBezTo>
                  <a:cubicBezTo>
                    <a:pt x="834856" y="513685"/>
                    <a:pt x="821563" y="508890"/>
                    <a:pt x="819150" y="501650"/>
                  </a:cubicBezTo>
                  <a:lnTo>
                    <a:pt x="815975" y="492125"/>
                  </a:lnTo>
                  <a:cubicBezTo>
                    <a:pt x="817033" y="486833"/>
                    <a:pt x="814465" y="478927"/>
                    <a:pt x="819150" y="476250"/>
                  </a:cubicBezTo>
                  <a:cubicBezTo>
                    <a:pt x="824739" y="473056"/>
                    <a:pt x="831916" y="478028"/>
                    <a:pt x="838200" y="479425"/>
                  </a:cubicBezTo>
                  <a:cubicBezTo>
                    <a:pt x="841467" y="480151"/>
                    <a:pt x="844507" y="481681"/>
                    <a:pt x="847725" y="482600"/>
                  </a:cubicBezTo>
                  <a:cubicBezTo>
                    <a:pt x="851921" y="483799"/>
                    <a:pt x="856192" y="484717"/>
                    <a:pt x="860425" y="485775"/>
                  </a:cubicBezTo>
                  <a:cubicBezTo>
                    <a:pt x="889956" y="483314"/>
                    <a:pt x="890584" y="485322"/>
                    <a:pt x="911225" y="479425"/>
                  </a:cubicBezTo>
                  <a:cubicBezTo>
                    <a:pt x="914443" y="478506"/>
                    <a:pt x="917757" y="477747"/>
                    <a:pt x="920750" y="476250"/>
                  </a:cubicBezTo>
                  <a:cubicBezTo>
                    <a:pt x="924163" y="474543"/>
                    <a:pt x="926862" y="471607"/>
                    <a:pt x="930275" y="469900"/>
                  </a:cubicBezTo>
                  <a:cubicBezTo>
                    <a:pt x="956552" y="456762"/>
                    <a:pt x="919466" y="480195"/>
                    <a:pt x="952500" y="460375"/>
                  </a:cubicBezTo>
                  <a:cubicBezTo>
                    <a:pt x="959044" y="456448"/>
                    <a:pt x="964310" y="450088"/>
                    <a:pt x="971550" y="447675"/>
                  </a:cubicBezTo>
                  <a:cubicBezTo>
                    <a:pt x="977900" y="445558"/>
                    <a:pt x="984106" y="442948"/>
                    <a:pt x="990600" y="441325"/>
                  </a:cubicBezTo>
                  <a:cubicBezTo>
                    <a:pt x="999067" y="439208"/>
                    <a:pt x="1007721" y="437735"/>
                    <a:pt x="1016000" y="434975"/>
                  </a:cubicBezTo>
                  <a:cubicBezTo>
                    <a:pt x="1019175" y="433917"/>
                    <a:pt x="1022599" y="433425"/>
                    <a:pt x="1025525" y="431800"/>
                  </a:cubicBezTo>
                  <a:cubicBezTo>
                    <a:pt x="1058277" y="413604"/>
                    <a:pt x="1032547" y="423109"/>
                    <a:pt x="1054100" y="415925"/>
                  </a:cubicBezTo>
                  <a:cubicBezTo>
                    <a:pt x="1058333" y="416983"/>
                    <a:pt x="1062897" y="417149"/>
                    <a:pt x="1066800" y="419100"/>
                  </a:cubicBezTo>
                  <a:cubicBezTo>
                    <a:pt x="1110469" y="440935"/>
                    <a:pt x="1069035" y="426195"/>
                    <a:pt x="1095375" y="434975"/>
                  </a:cubicBezTo>
                  <a:cubicBezTo>
                    <a:pt x="1102403" y="430289"/>
                    <a:pt x="1109536" y="426434"/>
                    <a:pt x="1114425" y="419100"/>
                  </a:cubicBezTo>
                  <a:cubicBezTo>
                    <a:pt x="1116281" y="416315"/>
                    <a:pt x="1115545" y="412217"/>
                    <a:pt x="1117600" y="409575"/>
                  </a:cubicBezTo>
                  <a:cubicBezTo>
                    <a:pt x="1129311" y="394519"/>
                    <a:pt x="1133443" y="392663"/>
                    <a:pt x="1146175" y="384175"/>
                  </a:cubicBezTo>
                  <a:cubicBezTo>
                    <a:pt x="1148292" y="381000"/>
                    <a:pt x="1151521" y="378331"/>
                    <a:pt x="1152525" y="374650"/>
                  </a:cubicBezTo>
                  <a:cubicBezTo>
                    <a:pt x="1154770" y="366418"/>
                    <a:pt x="1152531" y="357172"/>
                    <a:pt x="1155700" y="349250"/>
                  </a:cubicBezTo>
                  <a:cubicBezTo>
                    <a:pt x="1157117" y="345707"/>
                    <a:pt x="1162050" y="345017"/>
                    <a:pt x="1165225" y="342900"/>
                  </a:cubicBezTo>
                  <a:cubicBezTo>
                    <a:pt x="1167342" y="336550"/>
                    <a:pt x="1177144" y="327563"/>
                    <a:pt x="1171575" y="323850"/>
                  </a:cubicBezTo>
                  <a:cubicBezTo>
                    <a:pt x="1148035" y="308157"/>
                    <a:pt x="1160009" y="312647"/>
                    <a:pt x="1136650" y="307975"/>
                  </a:cubicBezTo>
                  <a:cubicBezTo>
                    <a:pt x="1109662" y="289983"/>
                    <a:pt x="1151467" y="319617"/>
                    <a:pt x="1114425" y="282575"/>
                  </a:cubicBezTo>
                  <a:cubicBezTo>
                    <a:pt x="1107403" y="275553"/>
                    <a:pt x="1104216" y="271120"/>
                    <a:pt x="1095375" y="266700"/>
                  </a:cubicBezTo>
                  <a:cubicBezTo>
                    <a:pt x="1092382" y="265203"/>
                    <a:pt x="1089025" y="264583"/>
                    <a:pt x="1085850" y="263525"/>
                  </a:cubicBezTo>
                  <a:cubicBezTo>
                    <a:pt x="1077632" y="255307"/>
                    <a:pt x="1067423" y="246343"/>
                    <a:pt x="1063625" y="234950"/>
                  </a:cubicBezTo>
                  <a:lnTo>
                    <a:pt x="1057275" y="215900"/>
                  </a:lnTo>
                  <a:cubicBezTo>
                    <a:pt x="1058333" y="211667"/>
                    <a:pt x="1060450" y="207564"/>
                    <a:pt x="1060450" y="203200"/>
                  </a:cubicBezTo>
                  <a:cubicBezTo>
                    <a:pt x="1060450" y="163709"/>
                    <a:pt x="1053169" y="190119"/>
                    <a:pt x="1060450" y="168275"/>
                  </a:cubicBezTo>
                  <a:cubicBezTo>
                    <a:pt x="1059392" y="165100"/>
                    <a:pt x="1056725" y="162051"/>
                    <a:pt x="1057275" y="158750"/>
                  </a:cubicBezTo>
                  <a:cubicBezTo>
                    <a:pt x="1059413" y="145921"/>
                    <a:pt x="1077382" y="149526"/>
                    <a:pt x="1060450" y="130175"/>
                  </a:cubicBezTo>
                  <a:cubicBezTo>
                    <a:pt x="1056042" y="125138"/>
                    <a:pt x="1041400" y="123825"/>
                    <a:pt x="1041400" y="123825"/>
                  </a:cubicBezTo>
                  <a:cubicBezTo>
                    <a:pt x="1040342" y="119592"/>
                    <a:pt x="1035980" y="114867"/>
                    <a:pt x="1038225" y="111125"/>
                  </a:cubicBezTo>
                  <a:cubicBezTo>
                    <a:pt x="1040470" y="107383"/>
                    <a:pt x="1046729" y="109149"/>
                    <a:pt x="1050925" y="107950"/>
                  </a:cubicBezTo>
                  <a:cubicBezTo>
                    <a:pt x="1054143" y="107031"/>
                    <a:pt x="1057232" y="105694"/>
                    <a:pt x="1060450" y="104775"/>
                  </a:cubicBezTo>
                  <a:cubicBezTo>
                    <a:pt x="1068506" y="102473"/>
                    <a:pt x="1075062" y="101688"/>
                    <a:pt x="1082675" y="98425"/>
                  </a:cubicBezTo>
                  <a:cubicBezTo>
                    <a:pt x="1110138" y="86655"/>
                    <a:pt x="1082562" y="96346"/>
                    <a:pt x="1104900" y="88900"/>
                  </a:cubicBezTo>
                  <a:lnTo>
                    <a:pt x="1117600" y="69850"/>
                  </a:lnTo>
                  <a:lnTo>
                    <a:pt x="1123950" y="60325"/>
                  </a:lnTo>
                  <a:cubicBezTo>
                    <a:pt x="1121833" y="57150"/>
                    <a:pt x="1120580" y="53184"/>
                    <a:pt x="1117600" y="50800"/>
                  </a:cubicBezTo>
                  <a:cubicBezTo>
                    <a:pt x="1114987" y="48709"/>
                    <a:pt x="1111068" y="49122"/>
                    <a:pt x="1108075" y="47625"/>
                  </a:cubicBezTo>
                  <a:cubicBezTo>
                    <a:pt x="1104662" y="45918"/>
                    <a:pt x="1101725" y="43392"/>
                    <a:pt x="1098550" y="41275"/>
                  </a:cubicBezTo>
                  <a:cubicBezTo>
                    <a:pt x="1094846" y="35719"/>
                    <a:pt x="1090613" y="26723"/>
                    <a:pt x="1082675" y="25400"/>
                  </a:cubicBezTo>
                  <a:cubicBezTo>
                    <a:pt x="1079374" y="24850"/>
                    <a:pt x="1076325" y="27517"/>
                    <a:pt x="1073150" y="28575"/>
                  </a:cubicBezTo>
                  <a:cubicBezTo>
                    <a:pt x="1063625" y="27517"/>
                    <a:pt x="1054028" y="26976"/>
                    <a:pt x="1044575" y="25400"/>
                  </a:cubicBezTo>
                  <a:cubicBezTo>
                    <a:pt x="1041274" y="24850"/>
                    <a:pt x="1038297" y="23037"/>
                    <a:pt x="1035050" y="22225"/>
                  </a:cubicBezTo>
                  <a:cubicBezTo>
                    <a:pt x="1029815" y="20916"/>
                    <a:pt x="1024467" y="20108"/>
                    <a:pt x="1019175" y="19050"/>
                  </a:cubicBezTo>
                  <a:cubicBezTo>
                    <a:pt x="1016000" y="16933"/>
                    <a:pt x="1011067" y="16243"/>
                    <a:pt x="1009650" y="12700"/>
                  </a:cubicBezTo>
                  <a:cubicBezTo>
                    <a:pt x="1003137" y="-3582"/>
                    <a:pt x="1026746" y="7815"/>
                    <a:pt x="1003300" y="0"/>
                  </a:cubicBezTo>
                  <a:cubicBezTo>
                    <a:pt x="1000125" y="2117"/>
                    <a:pt x="996473" y="3652"/>
                    <a:pt x="993775" y="6350"/>
                  </a:cubicBezTo>
                  <a:cubicBezTo>
                    <a:pt x="987620" y="12505"/>
                    <a:pt x="986832" y="17653"/>
                    <a:pt x="984250" y="25400"/>
                  </a:cubicBezTo>
                  <a:cubicBezTo>
                    <a:pt x="1000125" y="35983"/>
                    <a:pt x="991658" y="28575"/>
                    <a:pt x="1006475" y="50800"/>
                  </a:cubicBezTo>
                  <a:lnTo>
                    <a:pt x="1012825" y="60325"/>
                  </a:lnTo>
                  <a:cubicBezTo>
                    <a:pt x="1011767" y="63500"/>
                    <a:pt x="1012435" y="67994"/>
                    <a:pt x="1009650" y="69850"/>
                  </a:cubicBezTo>
                  <a:cubicBezTo>
                    <a:pt x="1001529" y="75264"/>
                    <a:pt x="992050" y="73750"/>
                    <a:pt x="984250" y="69850"/>
                  </a:cubicBezTo>
                  <a:cubicBezTo>
                    <a:pt x="980837" y="68143"/>
                    <a:pt x="977900" y="65617"/>
                    <a:pt x="974725" y="63500"/>
                  </a:cubicBezTo>
                  <a:cubicBezTo>
                    <a:pt x="967317" y="64558"/>
                    <a:pt x="959838" y="65207"/>
                    <a:pt x="952500" y="66675"/>
                  </a:cubicBezTo>
                  <a:cubicBezTo>
                    <a:pt x="949218" y="67331"/>
                    <a:pt x="945342" y="67483"/>
                    <a:pt x="942975" y="69850"/>
                  </a:cubicBezTo>
                  <a:cubicBezTo>
                    <a:pt x="937579" y="75246"/>
                    <a:pt x="930275" y="88900"/>
                    <a:pt x="930275" y="88900"/>
                  </a:cubicBezTo>
                  <a:cubicBezTo>
                    <a:pt x="930307" y="89095"/>
                    <a:pt x="933334" y="113361"/>
                    <a:pt x="936625" y="117475"/>
                  </a:cubicBezTo>
                  <a:cubicBezTo>
                    <a:pt x="939009" y="120455"/>
                    <a:pt x="942975" y="121708"/>
                    <a:pt x="946150" y="123825"/>
                  </a:cubicBezTo>
                  <a:cubicBezTo>
                    <a:pt x="947208" y="127000"/>
                    <a:pt x="950822" y="130357"/>
                    <a:pt x="949325" y="133350"/>
                  </a:cubicBezTo>
                  <a:cubicBezTo>
                    <a:pt x="947828" y="136343"/>
                    <a:pt x="943147" y="136525"/>
                    <a:pt x="939800" y="136525"/>
                  </a:cubicBezTo>
                  <a:cubicBezTo>
                    <a:pt x="929294" y="136525"/>
                    <a:pt x="912846" y="133519"/>
                    <a:pt x="901700" y="130175"/>
                  </a:cubicBezTo>
                  <a:cubicBezTo>
                    <a:pt x="895289" y="128252"/>
                    <a:pt x="882650" y="123825"/>
                    <a:pt x="882650" y="123825"/>
                  </a:cubicBezTo>
                  <a:cubicBezTo>
                    <a:pt x="879475" y="120650"/>
                    <a:pt x="876861" y="116791"/>
                    <a:pt x="873125" y="114300"/>
                  </a:cubicBezTo>
                  <a:cubicBezTo>
                    <a:pt x="870340" y="112444"/>
                    <a:pt x="866947" y="111125"/>
                    <a:pt x="863600" y="111125"/>
                  </a:cubicBezTo>
                  <a:cubicBezTo>
                    <a:pt x="844521" y="111125"/>
                    <a:pt x="825500" y="113242"/>
                    <a:pt x="806450" y="114300"/>
                  </a:cubicBezTo>
                  <a:cubicBezTo>
                    <a:pt x="801158" y="115358"/>
                    <a:pt x="795810" y="116166"/>
                    <a:pt x="790575" y="117475"/>
                  </a:cubicBezTo>
                  <a:cubicBezTo>
                    <a:pt x="787328" y="118287"/>
                    <a:pt x="784225" y="121708"/>
                    <a:pt x="781050" y="120650"/>
                  </a:cubicBezTo>
                  <a:cubicBezTo>
                    <a:pt x="769657" y="116852"/>
                    <a:pt x="760693" y="106643"/>
                    <a:pt x="752475" y="98425"/>
                  </a:cubicBezTo>
                  <a:cubicBezTo>
                    <a:pt x="751417" y="95250"/>
                    <a:pt x="749300" y="92247"/>
                    <a:pt x="749300" y="88900"/>
                  </a:cubicBezTo>
                  <a:cubicBezTo>
                    <a:pt x="749300" y="85553"/>
                    <a:pt x="754331" y="82160"/>
                    <a:pt x="752475" y="79375"/>
                  </a:cubicBezTo>
                  <a:cubicBezTo>
                    <a:pt x="749052" y="74240"/>
                    <a:pt x="741833" y="73121"/>
                    <a:pt x="736600" y="69850"/>
                  </a:cubicBezTo>
                  <a:cubicBezTo>
                    <a:pt x="719487" y="59154"/>
                    <a:pt x="733522" y="64421"/>
                    <a:pt x="704850" y="60325"/>
                  </a:cubicBezTo>
                  <a:cubicBezTo>
                    <a:pt x="688085" y="65913"/>
                    <a:pt x="697181" y="60715"/>
                    <a:pt x="682625" y="82550"/>
                  </a:cubicBezTo>
                  <a:cubicBezTo>
                    <a:pt x="680508" y="85725"/>
                    <a:pt x="679895" y="90868"/>
                    <a:pt x="676275" y="92075"/>
                  </a:cubicBezTo>
                  <a:cubicBezTo>
                    <a:pt x="663130" y="96457"/>
                    <a:pt x="669535" y="93394"/>
                    <a:pt x="657225" y="101600"/>
                  </a:cubicBezTo>
                  <a:cubicBezTo>
                    <a:pt x="658283" y="105833"/>
                    <a:pt x="657979" y="110669"/>
                    <a:pt x="660400" y="114300"/>
                  </a:cubicBezTo>
                  <a:cubicBezTo>
                    <a:pt x="665017" y="121226"/>
                    <a:pt x="675987" y="121834"/>
                    <a:pt x="682625" y="123825"/>
                  </a:cubicBezTo>
                  <a:cubicBezTo>
                    <a:pt x="689036" y="125748"/>
                    <a:pt x="701675" y="130175"/>
                    <a:pt x="701675" y="130175"/>
                  </a:cubicBezTo>
                  <a:cubicBezTo>
                    <a:pt x="700617" y="135467"/>
                    <a:pt x="699671" y="140782"/>
                    <a:pt x="698500" y="146050"/>
                  </a:cubicBezTo>
                  <a:cubicBezTo>
                    <a:pt x="697553" y="150310"/>
                    <a:pt x="698411" y="155664"/>
                    <a:pt x="695325" y="158750"/>
                  </a:cubicBezTo>
                  <a:cubicBezTo>
                    <a:pt x="692239" y="161836"/>
                    <a:pt x="686858" y="160867"/>
                    <a:pt x="682625" y="161925"/>
                  </a:cubicBezTo>
                  <a:cubicBezTo>
                    <a:pt x="674158" y="160867"/>
                    <a:pt x="665457" y="160995"/>
                    <a:pt x="657225" y="158750"/>
                  </a:cubicBezTo>
                  <a:cubicBezTo>
                    <a:pt x="647718" y="156157"/>
                    <a:pt x="637081" y="139594"/>
                    <a:pt x="635000" y="133350"/>
                  </a:cubicBezTo>
                  <a:cubicBezTo>
                    <a:pt x="633942" y="130175"/>
                    <a:pt x="633322" y="126818"/>
                    <a:pt x="631825" y="123825"/>
                  </a:cubicBezTo>
                  <a:cubicBezTo>
                    <a:pt x="627405" y="114984"/>
                    <a:pt x="622972" y="111797"/>
                    <a:pt x="615950" y="104775"/>
                  </a:cubicBezTo>
                  <a:cubicBezTo>
                    <a:pt x="614892" y="107950"/>
                    <a:pt x="614866" y="111687"/>
                    <a:pt x="612775" y="114300"/>
                  </a:cubicBezTo>
                  <a:cubicBezTo>
                    <a:pt x="607474" y="120927"/>
                    <a:pt x="597970" y="122176"/>
                    <a:pt x="590550" y="123825"/>
                  </a:cubicBezTo>
                  <a:cubicBezTo>
                    <a:pt x="585282" y="124996"/>
                    <a:pt x="579967" y="125942"/>
                    <a:pt x="574675" y="127000"/>
                  </a:cubicBezTo>
                  <a:cubicBezTo>
                    <a:pt x="569383" y="125942"/>
                    <a:pt x="564068" y="124996"/>
                    <a:pt x="558800" y="123825"/>
                  </a:cubicBezTo>
                  <a:cubicBezTo>
                    <a:pt x="554540" y="122878"/>
                    <a:pt x="550464" y="120650"/>
                    <a:pt x="546100" y="120650"/>
                  </a:cubicBezTo>
                  <a:cubicBezTo>
                    <a:pt x="541736" y="120650"/>
                    <a:pt x="537633" y="122767"/>
                    <a:pt x="533400" y="123825"/>
                  </a:cubicBezTo>
                  <a:cubicBezTo>
                    <a:pt x="512098" y="138027"/>
                    <a:pt x="532969" y="121297"/>
                    <a:pt x="520700" y="139700"/>
                  </a:cubicBezTo>
                  <a:cubicBezTo>
                    <a:pt x="515811" y="147034"/>
                    <a:pt x="508678" y="150889"/>
                    <a:pt x="501650" y="155575"/>
                  </a:cubicBezTo>
                  <a:cubicBezTo>
                    <a:pt x="494693" y="166011"/>
                    <a:pt x="495411" y="163123"/>
                    <a:pt x="492125" y="174625"/>
                  </a:cubicBezTo>
                  <a:cubicBezTo>
                    <a:pt x="490926" y="178821"/>
                    <a:pt x="491676" y="183918"/>
                    <a:pt x="488950" y="187325"/>
                  </a:cubicBezTo>
                  <a:cubicBezTo>
                    <a:pt x="486859" y="189938"/>
                    <a:pt x="482600" y="189442"/>
                    <a:pt x="479425" y="190500"/>
                  </a:cubicBezTo>
                  <a:lnTo>
                    <a:pt x="454025" y="187325"/>
                  </a:lnTo>
                  <a:cubicBezTo>
                    <a:pt x="446607" y="186336"/>
                    <a:pt x="437549" y="188941"/>
                    <a:pt x="431800" y="184150"/>
                  </a:cubicBezTo>
                  <a:cubicBezTo>
                    <a:pt x="428448" y="181356"/>
                    <a:pt x="433917" y="175683"/>
                    <a:pt x="434975" y="171450"/>
                  </a:cubicBezTo>
                  <a:cubicBezTo>
                    <a:pt x="433917" y="155575"/>
                    <a:pt x="435251" y="139356"/>
                    <a:pt x="431800" y="123825"/>
                  </a:cubicBezTo>
                  <a:cubicBezTo>
                    <a:pt x="430826" y="119442"/>
                    <a:pt x="425724" y="117175"/>
                    <a:pt x="422275" y="114300"/>
                  </a:cubicBezTo>
                  <a:cubicBezTo>
                    <a:pt x="419344" y="111857"/>
                    <a:pt x="416163" y="109657"/>
                    <a:pt x="412750" y="107950"/>
                  </a:cubicBezTo>
                  <a:cubicBezTo>
                    <a:pt x="408195" y="105673"/>
                    <a:pt x="394594" y="102617"/>
                    <a:pt x="390525" y="101600"/>
                  </a:cubicBezTo>
                  <a:cubicBezTo>
                    <a:pt x="383117" y="102658"/>
                    <a:pt x="375784" y="104775"/>
                    <a:pt x="368300" y="104775"/>
                  </a:cubicBezTo>
                  <a:cubicBezTo>
                    <a:pt x="361862" y="104775"/>
                    <a:pt x="355584" y="102752"/>
                    <a:pt x="349250" y="101600"/>
                  </a:cubicBezTo>
                  <a:cubicBezTo>
                    <a:pt x="343941" y="100635"/>
                    <a:pt x="338610" y="99734"/>
                    <a:pt x="333375" y="98425"/>
                  </a:cubicBezTo>
                  <a:cubicBezTo>
                    <a:pt x="330128" y="97613"/>
                    <a:pt x="327068" y="96169"/>
                    <a:pt x="323850" y="95250"/>
                  </a:cubicBezTo>
                  <a:cubicBezTo>
                    <a:pt x="319654" y="94051"/>
                    <a:pt x="315383" y="93133"/>
                    <a:pt x="311150" y="92075"/>
                  </a:cubicBezTo>
                  <a:cubicBezTo>
                    <a:pt x="297392" y="93133"/>
                    <a:pt x="283674" y="95250"/>
                    <a:pt x="269875" y="95250"/>
                  </a:cubicBezTo>
                  <a:cubicBezTo>
                    <a:pt x="251924" y="95250"/>
                    <a:pt x="248345" y="93365"/>
                    <a:pt x="234950" y="88900"/>
                  </a:cubicBezTo>
                  <a:cubicBezTo>
                    <a:pt x="226970" y="64959"/>
                    <a:pt x="237735" y="94469"/>
                    <a:pt x="225425" y="69850"/>
                  </a:cubicBezTo>
                  <a:cubicBezTo>
                    <a:pt x="223928" y="66857"/>
                    <a:pt x="225243" y="61822"/>
                    <a:pt x="222250" y="60325"/>
                  </a:cubicBezTo>
                  <a:cubicBezTo>
                    <a:pt x="215557" y="56978"/>
                    <a:pt x="207433" y="58208"/>
                    <a:pt x="200025" y="57150"/>
                  </a:cubicBezTo>
                  <a:cubicBezTo>
                    <a:pt x="189255" y="49970"/>
                    <a:pt x="189442" y="49213"/>
                    <a:pt x="187325" y="47625"/>
                  </a:cubicBezTo>
                  <a:close/>
                </a:path>
              </a:pathLst>
            </a:custGeom>
            <a:solidFill>
              <a:srgbClr val="B91BD8">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2" name="Tekstvak 11">
            <a:extLst>
              <a:ext uri="{FF2B5EF4-FFF2-40B4-BE49-F238E27FC236}">
                <a16:creationId xmlns:a16="http://schemas.microsoft.com/office/drawing/2014/main" id="{C69ED4DA-9AE7-87E3-ADA0-63A0845FD9DB}"/>
              </a:ext>
            </a:extLst>
          </p:cNvPr>
          <p:cNvSpPr txBox="1"/>
          <p:nvPr/>
        </p:nvSpPr>
        <p:spPr>
          <a:xfrm>
            <a:off x="8762707" y="6338856"/>
            <a:ext cx="3166251" cy="400110"/>
          </a:xfrm>
          <a:prstGeom prst="rect">
            <a:avLst/>
          </a:prstGeom>
          <a:noFill/>
        </p:spPr>
        <p:txBody>
          <a:bodyPr wrap="none" rtlCol="0">
            <a:spAutoFit/>
          </a:bodyPr>
          <a:lstStyle/>
          <a:p>
            <a:r>
              <a:rPr lang="nl-NL" sz="2000" dirty="0">
                <a:solidFill>
                  <a:srgbClr val="003A81"/>
                </a:solidFill>
                <a:latin typeface="Bahnschrift" panose="020B0502040204020203" pitchFamily="34" charset="0"/>
              </a:rPr>
              <a:t>Huidige indeling districten</a:t>
            </a:r>
          </a:p>
        </p:txBody>
      </p:sp>
    </p:spTree>
    <p:extLst>
      <p:ext uri="{BB962C8B-B14F-4D97-AF65-F5344CB8AC3E}">
        <p14:creationId xmlns:p14="http://schemas.microsoft.com/office/powerpoint/2010/main" val="1662804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Tijdelijke aanduiding voor inhoud 49" descr="Afbeelding met kaart, tekst, atlas&#10;&#10;Door AI gegenereerde inhoud is mogelijk onjuist.">
            <a:extLst>
              <a:ext uri="{FF2B5EF4-FFF2-40B4-BE49-F238E27FC236}">
                <a16:creationId xmlns:a16="http://schemas.microsoft.com/office/drawing/2014/main" id="{DE3994C4-242F-C771-24C9-0BCF8D41821D}"/>
              </a:ext>
            </a:extLst>
          </p:cNvPr>
          <p:cNvPicPr>
            <a:picLocks noGrp="1" noChangeAspect="1"/>
          </p:cNvPicPr>
          <p:nvPr>
            <p:ph sz="half" idx="11"/>
          </p:nvPr>
        </p:nvPicPr>
        <p:blipFill>
          <a:blip r:embed="rId3" cstate="screen">
            <a:extLst>
              <a:ext uri="{28A0092B-C50C-407E-A947-70E740481C1C}">
                <a14:useLocalDpi xmlns:a14="http://schemas.microsoft.com/office/drawing/2010/main"/>
              </a:ext>
            </a:extLst>
          </a:blip>
          <a:stretch>
            <a:fillRect/>
          </a:stretch>
        </p:blipFill>
        <p:spPr>
          <a:xfrm>
            <a:off x="6892105" y="1888899"/>
            <a:ext cx="4378691" cy="4751550"/>
          </a:xfrm>
        </p:spPr>
      </p:pic>
      <p:sp>
        <p:nvSpPr>
          <p:cNvPr id="2" name="Titel 1">
            <a:extLst>
              <a:ext uri="{FF2B5EF4-FFF2-40B4-BE49-F238E27FC236}">
                <a16:creationId xmlns:a16="http://schemas.microsoft.com/office/drawing/2014/main" id="{5ED37E12-8D4D-EC0D-CDBE-2B7BFAAEAADA}"/>
              </a:ext>
            </a:extLst>
          </p:cNvPr>
          <p:cNvSpPr>
            <a:spLocks noGrp="1"/>
          </p:cNvSpPr>
          <p:nvPr>
            <p:ph type="title"/>
          </p:nvPr>
        </p:nvSpPr>
        <p:spPr/>
        <p:txBody>
          <a:bodyPr/>
          <a:lstStyle/>
          <a:p>
            <a:r>
              <a:rPr lang="nl-NL" dirty="0">
                <a:latin typeface="Bahnschrift" panose="020B0502040204020203" pitchFamily="34" charset="0"/>
              </a:rPr>
              <a:t>Geadviseerde regio indeling</a:t>
            </a:r>
          </a:p>
        </p:txBody>
      </p:sp>
      <p:sp>
        <p:nvSpPr>
          <p:cNvPr id="51" name="Vrije vorm 50">
            <a:extLst>
              <a:ext uri="{FF2B5EF4-FFF2-40B4-BE49-F238E27FC236}">
                <a16:creationId xmlns:a16="http://schemas.microsoft.com/office/drawing/2014/main" id="{34EE186A-F8C5-F039-7027-2534CB0E8FA0}"/>
              </a:ext>
            </a:extLst>
          </p:cNvPr>
          <p:cNvSpPr/>
          <p:nvPr/>
        </p:nvSpPr>
        <p:spPr>
          <a:xfrm>
            <a:off x="8660618" y="1930684"/>
            <a:ext cx="2301296" cy="1918377"/>
          </a:xfrm>
          <a:custGeom>
            <a:avLst/>
            <a:gdLst>
              <a:gd name="connsiteX0" fmla="*/ 0 w 2295525"/>
              <a:gd name="connsiteY0" fmla="*/ 727075 h 1920875"/>
              <a:gd name="connsiteX1" fmla="*/ 238125 w 2295525"/>
              <a:gd name="connsiteY1" fmla="*/ 860425 h 1920875"/>
              <a:gd name="connsiteX2" fmla="*/ 371475 w 2295525"/>
              <a:gd name="connsiteY2" fmla="*/ 1158875 h 1920875"/>
              <a:gd name="connsiteX3" fmla="*/ 400050 w 2295525"/>
              <a:gd name="connsiteY3" fmla="*/ 1263650 h 1920875"/>
              <a:gd name="connsiteX4" fmla="*/ 530225 w 2295525"/>
              <a:gd name="connsiteY4" fmla="*/ 1444625 h 1920875"/>
              <a:gd name="connsiteX5" fmla="*/ 523875 w 2295525"/>
              <a:gd name="connsiteY5" fmla="*/ 1587500 h 1920875"/>
              <a:gd name="connsiteX6" fmla="*/ 755650 w 2295525"/>
              <a:gd name="connsiteY6" fmla="*/ 1635125 h 1920875"/>
              <a:gd name="connsiteX7" fmla="*/ 809625 w 2295525"/>
              <a:gd name="connsiteY7" fmla="*/ 1692275 h 1920875"/>
              <a:gd name="connsiteX8" fmla="*/ 993775 w 2295525"/>
              <a:gd name="connsiteY8" fmla="*/ 1704975 h 1920875"/>
              <a:gd name="connsiteX9" fmla="*/ 1050925 w 2295525"/>
              <a:gd name="connsiteY9" fmla="*/ 1685925 h 1920875"/>
              <a:gd name="connsiteX10" fmla="*/ 1200150 w 2295525"/>
              <a:gd name="connsiteY10" fmla="*/ 1631950 h 1920875"/>
              <a:gd name="connsiteX11" fmla="*/ 1181100 w 2295525"/>
              <a:gd name="connsiteY11" fmla="*/ 1609725 h 1920875"/>
              <a:gd name="connsiteX12" fmla="*/ 1177925 w 2295525"/>
              <a:gd name="connsiteY12" fmla="*/ 1581150 h 1920875"/>
              <a:gd name="connsiteX13" fmla="*/ 1177925 w 2295525"/>
              <a:gd name="connsiteY13" fmla="*/ 1581150 h 1920875"/>
              <a:gd name="connsiteX14" fmla="*/ 1212850 w 2295525"/>
              <a:gd name="connsiteY14" fmla="*/ 1574800 h 1920875"/>
              <a:gd name="connsiteX15" fmla="*/ 1231900 w 2295525"/>
              <a:gd name="connsiteY15" fmla="*/ 1622425 h 1920875"/>
              <a:gd name="connsiteX16" fmla="*/ 1285875 w 2295525"/>
              <a:gd name="connsiteY16" fmla="*/ 1574800 h 1920875"/>
              <a:gd name="connsiteX17" fmla="*/ 1314450 w 2295525"/>
              <a:gd name="connsiteY17" fmla="*/ 1590675 h 1920875"/>
              <a:gd name="connsiteX18" fmla="*/ 1343025 w 2295525"/>
              <a:gd name="connsiteY18" fmla="*/ 1577975 h 1920875"/>
              <a:gd name="connsiteX19" fmla="*/ 1412875 w 2295525"/>
              <a:gd name="connsiteY19" fmla="*/ 1612900 h 1920875"/>
              <a:gd name="connsiteX20" fmla="*/ 1444625 w 2295525"/>
              <a:gd name="connsiteY20" fmla="*/ 1606550 h 1920875"/>
              <a:gd name="connsiteX21" fmla="*/ 1460500 w 2295525"/>
              <a:gd name="connsiteY21" fmla="*/ 1631950 h 1920875"/>
              <a:gd name="connsiteX22" fmla="*/ 1498600 w 2295525"/>
              <a:gd name="connsiteY22" fmla="*/ 1695450 h 1920875"/>
              <a:gd name="connsiteX23" fmla="*/ 1539875 w 2295525"/>
              <a:gd name="connsiteY23" fmla="*/ 1673225 h 1920875"/>
              <a:gd name="connsiteX24" fmla="*/ 1574800 w 2295525"/>
              <a:gd name="connsiteY24" fmla="*/ 1692275 h 1920875"/>
              <a:gd name="connsiteX25" fmla="*/ 1609725 w 2295525"/>
              <a:gd name="connsiteY25" fmla="*/ 1679575 h 1920875"/>
              <a:gd name="connsiteX26" fmla="*/ 1651000 w 2295525"/>
              <a:gd name="connsiteY26" fmla="*/ 1717675 h 1920875"/>
              <a:gd name="connsiteX27" fmla="*/ 1622425 w 2295525"/>
              <a:gd name="connsiteY27" fmla="*/ 1743075 h 1920875"/>
              <a:gd name="connsiteX28" fmla="*/ 1638300 w 2295525"/>
              <a:gd name="connsiteY28" fmla="*/ 1806575 h 1920875"/>
              <a:gd name="connsiteX29" fmla="*/ 1654175 w 2295525"/>
              <a:gd name="connsiteY29" fmla="*/ 1841500 h 1920875"/>
              <a:gd name="connsiteX30" fmla="*/ 1663700 w 2295525"/>
              <a:gd name="connsiteY30" fmla="*/ 1847850 h 1920875"/>
              <a:gd name="connsiteX31" fmla="*/ 1682750 w 2295525"/>
              <a:gd name="connsiteY31" fmla="*/ 1854200 h 1920875"/>
              <a:gd name="connsiteX32" fmla="*/ 1692275 w 2295525"/>
              <a:gd name="connsiteY32" fmla="*/ 1857375 h 1920875"/>
              <a:gd name="connsiteX33" fmla="*/ 1708150 w 2295525"/>
              <a:gd name="connsiteY33" fmla="*/ 1876425 h 1920875"/>
              <a:gd name="connsiteX34" fmla="*/ 1704975 w 2295525"/>
              <a:gd name="connsiteY34" fmla="*/ 1885950 h 1920875"/>
              <a:gd name="connsiteX35" fmla="*/ 1708150 w 2295525"/>
              <a:gd name="connsiteY35" fmla="*/ 1905000 h 1920875"/>
              <a:gd name="connsiteX36" fmla="*/ 1727200 w 2295525"/>
              <a:gd name="connsiteY36" fmla="*/ 1920875 h 1920875"/>
              <a:gd name="connsiteX37" fmla="*/ 1765300 w 2295525"/>
              <a:gd name="connsiteY37" fmla="*/ 1917700 h 1920875"/>
              <a:gd name="connsiteX38" fmla="*/ 1774825 w 2295525"/>
              <a:gd name="connsiteY38" fmla="*/ 1898650 h 1920875"/>
              <a:gd name="connsiteX39" fmla="*/ 1784350 w 2295525"/>
              <a:gd name="connsiteY39" fmla="*/ 1892300 h 1920875"/>
              <a:gd name="connsiteX40" fmla="*/ 1803400 w 2295525"/>
              <a:gd name="connsiteY40" fmla="*/ 1879600 h 1920875"/>
              <a:gd name="connsiteX41" fmla="*/ 1809750 w 2295525"/>
              <a:gd name="connsiteY41" fmla="*/ 1838325 h 1920875"/>
              <a:gd name="connsiteX42" fmla="*/ 1803400 w 2295525"/>
              <a:gd name="connsiteY42" fmla="*/ 1809750 h 1920875"/>
              <a:gd name="connsiteX43" fmla="*/ 1787525 w 2295525"/>
              <a:gd name="connsiteY43" fmla="*/ 1790700 h 1920875"/>
              <a:gd name="connsiteX44" fmla="*/ 1784350 w 2295525"/>
              <a:gd name="connsiteY44" fmla="*/ 1778000 h 1920875"/>
              <a:gd name="connsiteX45" fmla="*/ 1819275 w 2295525"/>
              <a:gd name="connsiteY45" fmla="*/ 1768475 h 1920875"/>
              <a:gd name="connsiteX46" fmla="*/ 1828800 w 2295525"/>
              <a:gd name="connsiteY46" fmla="*/ 1762125 h 1920875"/>
              <a:gd name="connsiteX47" fmla="*/ 1847850 w 2295525"/>
              <a:gd name="connsiteY47" fmla="*/ 1755775 h 1920875"/>
              <a:gd name="connsiteX48" fmla="*/ 1851025 w 2295525"/>
              <a:gd name="connsiteY48" fmla="*/ 1746250 h 1920875"/>
              <a:gd name="connsiteX49" fmla="*/ 1835150 w 2295525"/>
              <a:gd name="connsiteY49" fmla="*/ 1727200 h 1920875"/>
              <a:gd name="connsiteX50" fmla="*/ 1831975 w 2295525"/>
              <a:gd name="connsiteY50" fmla="*/ 1670050 h 1920875"/>
              <a:gd name="connsiteX51" fmla="*/ 1835150 w 2295525"/>
              <a:gd name="connsiteY51" fmla="*/ 1644650 h 1920875"/>
              <a:gd name="connsiteX52" fmla="*/ 1854200 w 2295525"/>
              <a:gd name="connsiteY52" fmla="*/ 1635125 h 1920875"/>
              <a:gd name="connsiteX53" fmla="*/ 1905000 w 2295525"/>
              <a:gd name="connsiteY53" fmla="*/ 1625600 h 1920875"/>
              <a:gd name="connsiteX54" fmla="*/ 1955800 w 2295525"/>
              <a:gd name="connsiteY54" fmla="*/ 1619250 h 1920875"/>
              <a:gd name="connsiteX55" fmla="*/ 1978025 w 2295525"/>
              <a:gd name="connsiteY55" fmla="*/ 1616075 h 1920875"/>
              <a:gd name="connsiteX56" fmla="*/ 1987550 w 2295525"/>
              <a:gd name="connsiteY56" fmla="*/ 1619250 h 1920875"/>
              <a:gd name="connsiteX57" fmla="*/ 2009775 w 2295525"/>
              <a:gd name="connsiteY57" fmla="*/ 1625600 h 1920875"/>
              <a:gd name="connsiteX58" fmla="*/ 2022475 w 2295525"/>
              <a:gd name="connsiteY58" fmla="*/ 1631950 h 1920875"/>
              <a:gd name="connsiteX59" fmla="*/ 2041525 w 2295525"/>
              <a:gd name="connsiteY59" fmla="*/ 1641475 h 1920875"/>
              <a:gd name="connsiteX60" fmla="*/ 2066925 w 2295525"/>
              <a:gd name="connsiteY60" fmla="*/ 1638300 h 1920875"/>
              <a:gd name="connsiteX61" fmla="*/ 2082800 w 2295525"/>
              <a:gd name="connsiteY61" fmla="*/ 1631950 h 1920875"/>
              <a:gd name="connsiteX62" fmla="*/ 2098675 w 2295525"/>
              <a:gd name="connsiteY62" fmla="*/ 1628775 h 1920875"/>
              <a:gd name="connsiteX63" fmla="*/ 2111375 w 2295525"/>
              <a:gd name="connsiteY63" fmla="*/ 1635125 h 1920875"/>
              <a:gd name="connsiteX64" fmla="*/ 2133600 w 2295525"/>
              <a:gd name="connsiteY64" fmla="*/ 1641475 h 1920875"/>
              <a:gd name="connsiteX65" fmla="*/ 2143125 w 2295525"/>
              <a:gd name="connsiteY65" fmla="*/ 1647825 h 1920875"/>
              <a:gd name="connsiteX66" fmla="*/ 2143125 w 2295525"/>
              <a:gd name="connsiteY66" fmla="*/ 1628775 h 1920875"/>
              <a:gd name="connsiteX67" fmla="*/ 2146300 w 2295525"/>
              <a:gd name="connsiteY67" fmla="*/ 1606550 h 1920875"/>
              <a:gd name="connsiteX68" fmla="*/ 2155825 w 2295525"/>
              <a:gd name="connsiteY68" fmla="*/ 1314450 h 1920875"/>
              <a:gd name="connsiteX69" fmla="*/ 2282825 w 2295525"/>
              <a:gd name="connsiteY69" fmla="*/ 1123950 h 1920875"/>
              <a:gd name="connsiteX70" fmla="*/ 2295525 w 2295525"/>
              <a:gd name="connsiteY70" fmla="*/ 901700 h 1920875"/>
              <a:gd name="connsiteX71" fmla="*/ 2292350 w 2295525"/>
              <a:gd name="connsiteY71" fmla="*/ 869950 h 1920875"/>
              <a:gd name="connsiteX72" fmla="*/ 2282825 w 2295525"/>
              <a:gd name="connsiteY72" fmla="*/ 866775 h 1920875"/>
              <a:gd name="connsiteX73" fmla="*/ 2273300 w 2295525"/>
              <a:gd name="connsiteY73" fmla="*/ 847725 h 1920875"/>
              <a:gd name="connsiteX74" fmla="*/ 2276475 w 2295525"/>
              <a:gd name="connsiteY74" fmla="*/ 828675 h 1920875"/>
              <a:gd name="connsiteX75" fmla="*/ 2286000 w 2295525"/>
              <a:gd name="connsiteY75" fmla="*/ 809625 h 1920875"/>
              <a:gd name="connsiteX76" fmla="*/ 2292350 w 2295525"/>
              <a:gd name="connsiteY76" fmla="*/ 568325 h 1920875"/>
              <a:gd name="connsiteX77" fmla="*/ 2238375 w 2295525"/>
              <a:gd name="connsiteY77" fmla="*/ 561975 h 1920875"/>
              <a:gd name="connsiteX78" fmla="*/ 2200275 w 2295525"/>
              <a:gd name="connsiteY78" fmla="*/ 549275 h 1920875"/>
              <a:gd name="connsiteX79" fmla="*/ 2190750 w 2295525"/>
              <a:gd name="connsiteY79" fmla="*/ 546100 h 1920875"/>
              <a:gd name="connsiteX80" fmla="*/ 2130425 w 2295525"/>
              <a:gd name="connsiteY80" fmla="*/ 542925 h 1920875"/>
              <a:gd name="connsiteX81" fmla="*/ 2105025 w 2295525"/>
              <a:gd name="connsiteY81" fmla="*/ 536575 h 1920875"/>
              <a:gd name="connsiteX82" fmla="*/ 2092325 w 2295525"/>
              <a:gd name="connsiteY82" fmla="*/ 533400 h 1920875"/>
              <a:gd name="connsiteX83" fmla="*/ 2073275 w 2295525"/>
              <a:gd name="connsiteY83" fmla="*/ 527050 h 1920875"/>
              <a:gd name="connsiteX84" fmla="*/ 2051050 w 2295525"/>
              <a:gd name="connsiteY84" fmla="*/ 504825 h 1920875"/>
              <a:gd name="connsiteX85" fmla="*/ 2041525 w 2295525"/>
              <a:gd name="connsiteY85" fmla="*/ 501650 h 1920875"/>
              <a:gd name="connsiteX86" fmla="*/ 2041525 w 2295525"/>
              <a:gd name="connsiteY86" fmla="*/ 473075 h 1920875"/>
              <a:gd name="connsiteX87" fmla="*/ 1930400 w 2295525"/>
              <a:gd name="connsiteY87" fmla="*/ 0 h 1920875"/>
              <a:gd name="connsiteX88" fmla="*/ 250825 w 2295525"/>
              <a:gd name="connsiteY88" fmla="*/ 419100 h 1920875"/>
              <a:gd name="connsiteX89" fmla="*/ 0 w 2295525"/>
              <a:gd name="connsiteY89" fmla="*/ 727075 h 192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295525" h="1920875">
                <a:moveTo>
                  <a:pt x="0" y="727075"/>
                </a:moveTo>
                <a:lnTo>
                  <a:pt x="238125" y="860425"/>
                </a:lnTo>
                <a:lnTo>
                  <a:pt x="371475" y="1158875"/>
                </a:lnTo>
                <a:lnTo>
                  <a:pt x="400050" y="1263650"/>
                </a:lnTo>
                <a:lnTo>
                  <a:pt x="530225" y="1444625"/>
                </a:lnTo>
                <a:lnTo>
                  <a:pt x="523875" y="1587500"/>
                </a:lnTo>
                <a:lnTo>
                  <a:pt x="755650" y="1635125"/>
                </a:lnTo>
                <a:lnTo>
                  <a:pt x="809625" y="1692275"/>
                </a:lnTo>
                <a:lnTo>
                  <a:pt x="993775" y="1704975"/>
                </a:lnTo>
                <a:lnTo>
                  <a:pt x="1050925" y="1685925"/>
                </a:lnTo>
                <a:lnTo>
                  <a:pt x="1200150" y="1631950"/>
                </a:lnTo>
                <a:lnTo>
                  <a:pt x="1181100" y="1609725"/>
                </a:lnTo>
                <a:lnTo>
                  <a:pt x="1177925" y="1581150"/>
                </a:lnTo>
                <a:lnTo>
                  <a:pt x="1177925" y="1581150"/>
                </a:lnTo>
                <a:lnTo>
                  <a:pt x="1212850" y="1574800"/>
                </a:lnTo>
                <a:lnTo>
                  <a:pt x="1231900" y="1622425"/>
                </a:lnTo>
                <a:lnTo>
                  <a:pt x="1285875" y="1574800"/>
                </a:lnTo>
                <a:lnTo>
                  <a:pt x="1314450" y="1590675"/>
                </a:lnTo>
                <a:lnTo>
                  <a:pt x="1343025" y="1577975"/>
                </a:lnTo>
                <a:lnTo>
                  <a:pt x="1412875" y="1612900"/>
                </a:lnTo>
                <a:lnTo>
                  <a:pt x="1444625" y="1606550"/>
                </a:lnTo>
                <a:lnTo>
                  <a:pt x="1460500" y="1631950"/>
                </a:lnTo>
                <a:lnTo>
                  <a:pt x="1498600" y="1695450"/>
                </a:lnTo>
                <a:lnTo>
                  <a:pt x="1539875" y="1673225"/>
                </a:lnTo>
                <a:lnTo>
                  <a:pt x="1574800" y="1692275"/>
                </a:lnTo>
                <a:lnTo>
                  <a:pt x="1609725" y="1679575"/>
                </a:lnTo>
                <a:lnTo>
                  <a:pt x="1651000" y="1717675"/>
                </a:lnTo>
                <a:lnTo>
                  <a:pt x="1622425" y="1743075"/>
                </a:lnTo>
                <a:lnTo>
                  <a:pt x="1638300" y="1806575"/>
                </a:lnTo>
                <a:cubicBezTo>
                  <a:pt x="1641085" y="1814001"/>
                  <a:pt x="1646219" y="1833544"/>
                  <a:pt x="1654175" y="1841500"/>
                </a:cubicBezTo>
                <a:cubicBezTo>
                  <a:pt x="1656873" y="1844198"/>
                  <a:pt x="1660213" y="1846300"/>
                  <a:pt x="1663700" y="1847850"/>
                </a:cubicBezTo>
                <a:cubicBezTo>
                  <a:pt x="1669817" y="1850568"/>
                  <a:pt x="1676400" y="1852083"/>
                  <a:pt x="1682750" y="1854200"/>
                </a:cubicBezTo>
                <a:lnTo>
                  <a:pt x="1692275" y="1857375"/>
                </a:lnTo>
                <a:cubicBezTo>
                  <a:pt x="1695136" y="1860236"/>
                  <a:pt x="1707266" y="1871121"/>
                  <a:pt x="1708150" y="1876425"/>
                </a:cubicBezTo>
                <a:cubicBezTo>
                  <a:pt x="1708700" y="1879726"/>
                  <a:pt x="1706033" y="1882775"/>
                  <a:pt x="1704975" y="1885950"/>
                </a:cubicBezTo>
                <a:cubicBezTo>
                  <a:pt x="1706033" y="1892300"/>
                  <a:pt x="1705535" y="1899117"/>
                  <a:pt x="1708150" y="1905000"/>
                </a:cubicBezTo>
                <a:cubicBezTo>
                  <a:pt x="1710723" y="1910790"/>
                  <a:pt x="1722140" y="1917502"/>
                  <a:pt x="1727200" y="1920875"/>
                </a:cubicBezTo>
                <a:cubicBezTo>
                  <a:pt x="1739900" y="1919817"/>
                  <a:pt x="1753046" y="1921201"/>
                  <a:pt x="1765300" y="1917700"/>
                </a:cubicBezTo>
                <a:cubicBezTo>
                  <a:pt x="1772239" y="1915717"/>
                  <a:pt x="1771555" y="1902738"/>
                  <a:pt x="1774825" y="1898650"/>
                </a:cubicBezTo>
                <a:cubicBezTo>
                  <a:pt x="1777209" y="1895670"/>
                  <a:pt x="1773767" y="1893888"/>
                  <a:pt x="1784350" y="1892300"/>
                </a:cubicBezTo>
                <a:lnTo>
                  <a:pt x="1803400" y="1879600"/>
                </a:lnTo>
                <a:lnTo>
                  <a:pt x="1809750" y="1838325"/>
                </a:lnTo>
                <a:cubicBezTo>
                  <a:pt x="1807633" y="1828800"/>
                  <a:pt x="1806486" y="1819007"/>
                  <a:pt x="1803400" y="1809750"/>
                </a:cubicBezTo>
                <a:cubicBezTo>
                  <a:pt x="1801190" y="1803119"/>
                  <a:pt x="1791946" y="1795121"/>
                  <a:pt x="1787525" y="1790700"/>
                </a:cubicBezTo>
                <a:cubicBezTo>
                  <a:pt x="1786467" y="1786467"/>
                  <a:pt x="1781929" y="1781631"/>
                  <a:pt x="1784350" y="1778000"/>
                </a:cubicBezTo>
                <a:cubicBezTo>
                  <a:pt x="1788174" y="1772264"/>
                  <a:pt x="1814967" y="1769193"/>
                  <a:pt x="1819275" y="1768475"/>
                </a:cubicBezTo>
                <a:cubicBezTo>
                  <a:pt x="1822450" y="1766358"/>
                  <a:pt x="1825313" y="1763675"/>
                  <a:pt x="1828800" y="1762125"/>
                </a:cubicBezTo>
                <a:cubicBezTo>
                  <a:pt x="1834917" y="1759407"/>
                  <a:pt x="1847850" y="1755775"/>
                  <a:pt x="1847850" y="1755775"/>
                </a:cubicBezTo>
                <a:cubicBezTo>
                  <a:pt x="1848908" y="1752600"/>
                  <a:pt x="1851575" y="1749551"/>
                  <a:pt x="1851025" y="1746250"/>
                </a:cubicBezTo>
                <a:cubicBezTo>
                  <a:pt x="1850141" y="1740946"/>
                  <a:pt x="1838011" y="1730061"/>
                  <a:pt x="1835150" y="1727200"/>
                </a:cubicBezTo>
                <a:cubicBezTo>
                  <a:pt x="1825071" y="1696964"/>
                  <a:pt x="1827670" y="1713098"/>
                  <a:pt x="1831975" y="1670050"/>
                </a:cubicBezTo>
                <a:cubicBezTo>
                  <a:pt x="1832824" y="1661560"/>
                  <a:pt x="1831981" y="1652572"/>
                  <a:pt x="1835150" y="1644650"/>
                </a:cubicBezTo>
                <a:cubicBezTo>
                  <a:pt x="1837133" y="1639691"/>
                  <a:pt x="1850112" y="1636658"/>
                  <a:pt x="1854200" y="1635125"/>
                </a:cubicBezTo>
                <a:cubicBezTo>
                  <a:pt x="1883281" y="1624220"/>
                  <a:pt x="1859575" y="1629730"/>
                  <a:pt x="1905000" y="1625600"/>
                </a:cubicBezTo>
                <a:cubicBezTo>
                  <a:pt x="1936566" y="1619287"/>
                  <a:pt x="1906342" y="1624745"/>
                  <a:pt x="1955800" y="1619250"/>
                </a:cubicBezTo>
                <a:cubicBezTo>
                  <a:pt x="1963238" y="1618424"/>
                  <a:pt x="1970617" y="1617133"/>
                  <a:pt x="1978025" y="1616075"/>
                </a:cubicBezTo>
                <a:cubicBezTo>
                  <a:pt x="1981200" y="1617133"/>
                  <a:pt x="1984332" y="1618331"/>
                  <a:pt x="1987550" y="1619250"/>
                </a:cubicBezTo>
                <a:cubicBezTo>
                  <a:pt x="1995606" y="1621552"/>
                  <a:pt x="2002162" y="1622337"/>
                  <a:pt x="2009775" y="1625600"/>
                </a:cubicBezTo>
                <a:cubicBezTo>
                  <a:pt x="2014125" y="1627464"/>
                  <a:pt x="2018125" y="1630086"/>
                  <a:pt x="2022475" y="1631950"/>
                </a:cubicBezTo>
                <a:cubicBezTo>
                  <a:pt x="2040878" y="1639837"/>
                  <a:pt x="2023220" y="1629272"/>
                  <a:pt x="2041525" y="1641475"/>
                </a:cubicBezTo>
                <a:cubicBezTo>
                  <a:pt x="2049992" y="1640417"/>
                  <a:pt x="2058611" y="1640219"/>
                  <a:pt x="2066925" y="1638300"/>
                </a:cubicBezTo>
                <a:cubicBezTo>
                  <a:pt x="2072478" y="1637018"/>
                  <a:pt x="2077341" y="1633588"/>
                  <a:pt x="2082800" y="1631950"/>
                </a:cubicBezTo>
                <a:cubicBezTo>
                  <a:pt x="2087969" y="1630399"/>
                  <a:pt x="2093383" y="1629833"/>
                  <a:pt x="2098675" y="1628775"/>
                </a:cubicBezTo>
                <a:cubicBezTo>
                  <a:pt x="2102908" y="1630892"/>
                  <a:pt x="2106943" y="1633463"/>
                  <a:pt x="2111375" y="1635125"/>
                </a:cubicBezTo>
                <a:cubicBezTo>
                  <a:pt x="2119513" y="1638177"/>
                  <a:pt x="2125924" y="1637637"/>
                  <a:pt x="2133600" y="1641475"/>
                </a:cubicBezTo>
                <a:cubicBezTo>
                  <a:pt x="2137013" y="1643182"/>
                  <a:pt x="2139950" y="1645708"/>
                  <a:pt x="2143125" y="1647825"/>
                </a:cubicBezTo>
                <a:cubicBezTo>
                  <a:pt x="2137833" y="1631950"/>
                  <a:pt x="2139950" y="1644650"/>
                  <a:pt x="2143125" y="1628775"/>
                </a:cubicBezTo>
                <a:cubicBezTo>
                  <a:pt x="2144593" y="1621437"/>
                  <a:pt x="2146300" y="1606550"/>
                  <a:pt x="2146300" y="1606550"/>
                </a:cubicBezTo>
                <a:lnTo>
                  <a:pt x="2155825" y="1314450"/>
                </a:lnTo>
                <a:lnTo>
                  <a:pt x="2282825" y="1123950"/>
                </a:lnTo>
                <a:lnTo>
                  <a:pt x="2295525" y="901700"/>
                </a:lnTo>
                <a:cubicBezTo>
                  <a:pt x="2294467" y="891117"/>
                  <a:pt x="2295985" y="879946"/>
                  <a:pt x="2292350" y="869950"/>
                </a:cubicBezTo>
                <a:cubicBezTo>
                  <a:pt x="2291206" y="866805"/>
                  <a:pt x="2285438" y="868866"/>
                  <a:pt x="2282825" y="866775"/>
                </a:cubicBezTo>
                <a:cubicBezTo>
                  <a:pt x="2277230" y="862299"/>
                  <a:pt x="2275392" y="854000"/>
                  <a:pt x="2273300" y="847725"/>
                </a:cubicBezTo>
                <a:cubicBezTo>
                  <a:pt x="2274358" y="841375"/>
                  <a:pt x="2274914" y="834920"/>
                  <a:pt x="2276475" y="828675"/>
                </a:cubicBezTo>
                <a:cubicBezTo>
                  <a:pt x="2281489" y="808621"/>
                  <a:pt x="2276396" y="809625"/>
                  <a:pt x="2286000" y="809625"/>
                </a:cubicBezTo>
                <a:lnTo>
                  <a:pt x="2292350" y="568325"/>
                </a:lnTo>
                <a:lnTo>
                  <a:pt x="2238375" y="561975"/>
                </a:lnTo>
                <a:cubicBezTo>
                  <a:pt x="2191091" y="544243"/>
                  <a:pt x="2230336" y="557864"/>
                  <a:pt x="2200275" y="549275"/>
                </a:cubicBezTo>
                <a:cubicBezTo>
                  <a:pt x="2197057" y="548356"/>
                  <a:pt x="2194083" y="546403"/>
                  <a:pt x="2190750" y="546100"/>
                </a:cubicBezTo>
                <a:cubicBezTo>
                  <a:pt x="2170697" y="544277"/>
                  <a:pt x="2150533" y="543983"/>
                  <a:pt x="2130425" y="542925"/>
                </a:cubicBezTo>
                <a:cubicBezTo>
                  <a:pt x="2098150" y="536470"/>
                  <a:pt x="2127805" y="543084"/>
                  <a:pt x="2105025" y="536575"/>
                </a:cubicBezTo>
                <a:cubicBezTo>
                  <a:pt x="2100829" y="535376"/>
                  <a:pt x="2096505" y="534654"/>
                  <a:pt x="2092325" y="533400"/>
                </a:cubicBezTo>
                <a:cubicBezTo>
                  <a:pt x="2085914" y="531477"/>
                  <a:pt x="2073275" y="527050"/>
                  <a:pt x="2073275" y="527050"/>
                </a:cubicBezTo>
                <a:cubicBezTo>
                  <a:pt x="2065867" y="519642"/>
                  <a:pt x="2060989" y="508138"/>
                  <a:pt x="2051050" y="504825"/>
                </a:cubicBezTo>
                <a:cubicBezTo>
                  <a:pt x="2047875" y="503767"/>
                  <a:pt x="2042487" y="504856"/>
                  <a:pt x="2041525" y="501650"/>
                </a:cubicBezTo>
                <a:cubicBezTo>
                  <a:pt x="2038788" y="492527"/>
                  <a:pt x="2041525" y="482600"/>
                  <a:pt x="2041525" y="473075"/>
                </a:cubicBezTo>
                <a:lnTo>
                  <a:pt x="1930400" y="0"/>
                </a:lnTo>
                <a:lnTo>
                  <a:pt x="250825" y="419100"/>
                </a:lnTo>
                <a:lnTo>
                  <a:pt x="0" y="727075"/>
                </a:lnTo>
                <a:close/>
              </a:path>
            </a:pathLst>
          </a:custGeom>
          <a:solidFill>
            <a:srgbClr val="0000F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Tijdelijke aanduiding voor dianummer 7">
            <a:extLst>
              <a:ext uri="{FF2B5EF4-FFF2-40B4-BE49-F238E27FC236}">
                <a16:creationId xmlns:a16="http://schemas.microsoft.com/office/drawing/2014/main" id="{A11D9CDE-8D84-5E40-47A1-E306AF618640}"/>
              </a:ext>
            </a:extLst>
          </p:cNvPr>
          <p:cNvSpPr>
            <a:spLocks noGrp="1"/>
          </p:cNvSpPr>
          <p:nvPr>
            <p:ph type="sldNum" sz="quarter" idx="15"/>
          </p:nvPr>
        </p:nvSpPr>
        <p:spPr/>
        <p:txBody>
          <a:bodyPr/>
          <a:lstStyle/>
          <a:p>
            <a:fld id="{3A3492CC-BC17-4D0A-ADC1-B770BDEBB199}" type="slidenum">
              <a:rPr lang="nl-NL" smtClean="0"/>
              <a:pPr/>
              <a:t>14</a:t>
            </a:fld>
            <a:endParaRPr lang="nl-NL" dirty="0"/>
          </a:p>
        </p:txBody>
      </p:sp>
      <p:graphicFrame>
        <p:nvGraphicFramePr>
          <p:cNvPr id="5" name="Tabel 4">
            <a:extLst>
              <a:ext uri="{FF2B5EF4-FFF2-40B4-BE49-F238E27FC236}">
                <a16:creationId xmlns:a16="http://schemas.microsoft.com/office/drawing/2014/main" id="{3010EE40-1046-A664-A25A-EE7F84898987}"/>
              </a:ext>
            </a:extLst>
          </p:cNvPr>
          <p:cNvGraphicFramePr>
            <a:graphicFrameLocks noGrp="1"/>
          </p:cNvGraphicFramePr>
          <p:nvPr>
            <p:extLst>
              <p:ext uri="{D42A27DB-BD31-4B8C-83A1-F6EECF244321}">
                <p14:modId xmlns:p14="http://schemas.microsoft.com/office/powerpoint/2010/main" val="446623644"/>
              </p:ext>
            </p:extLst>
          </p:nvPr>
        </p:nvGraphicFramePr>
        <p:xfrm>
          <a:off x="932779" y="1897529"/>
          <a:ext cx="5436000" cy="4835520"/>
        </p:xfrm>
        <a:graphic>
          <a:graphicData uri="http://schemas.openxmlformats.org/drawingml/2006/table">
            <a:tbl>
              <a:tblPr firstRow="1" bandRow="1">
                <a:tableStyleId>{2D5ABB26-0587-4C30-8999-92F81FD0307C}</a:tableStyleId>
              </a:tblPr>
              <a:tblGrid>
                <a:gridCol w="576000">
                  <a:extLst>
                    <a:ext uri="{9D8B030D-6E8A-4147-A177-3AD203B41FA5}">
                      <a16:colId xmlns:a16="http://schemas.microsoft.com/office/drawing/2014/main" val="2420169874"/>
                    </a:ext>
                  </a:extLst>
                </a:gridCol>
                <a:gridCol w="360000">
                  <a:extLst>
                    <a:ext uri="{9D8B030D-6E8A-4147-A177-3AD203B41FA5}">
                      <a16:colId xmlns:a16="http://schemas.microsoft.com/office/drawing/2014/main" val="4048638275"/>
                    </a:ext>
                  </a:extLst>
                </a:gridCol>
                <a:gridCol w="1764000">
                  <a:extLst>
                    <a:ext uri="{9D8B030D-6E8A-4147-A177-3AD203B41FA5}">
                      <a16:colId xmlns:a16="http://schemas.microsoft.com/office/drawing/2014/main" val="859984098"/>
                    </a:ext>
                  </a:extLst>
                </a:gridCol>
                <a:gridCol w="576000">
                  <a:extLst>
                    <a:ext uri="{9D8B030D-6E8A-4147-A177-3AD203B41FA5}">
                      <a16:colId xmlns:a16="http://schemas.microsoft.com/office/drawing/2014/main" val="2821664554"/>
                    </a:ext>
                  </a:extLst>
                </a:gridCol>
                <a:gridCol w="360000">
                  <a:extLst>
                    <a:ext uri="{9D8B030D-6E8A-4147-A177-3AD203B41FA5}">
                      <a16:colId xmlns:a16="http://schemas.microsoft.com/office/drawing/2014/main" val="918187772"/>
                    </a:ext>
                  </a:extLst>
                </a:gridCol>
                <a:gridCol w="1800000">
                  <a:extLst>
                    <a:ext uri="{9D8B030D-6E8A-4147-A177-3AD203B41FA5}">
                      <a16:colId xmlns:a16="http://schemas.microsoft.com/office/drawing/2014/main" val="2551673240"/>
                    </a:ext>
                  </a:extLst>
                </a:gridCol>
              </a:tblGrid>
              <a:tr h="360000">
                <a:tc rowSpan="3">
                  <a:txBody>
                    <a:bodyPr/>
                    <a:lstStyle/>
                    <a:p>
                      <a:pPr algn="ctr"/>
                      <a:r>
                        <a:rPr lang="nl-NL" sz="1200" dirty="0">
                          <a:latin typeface="Bahnschrift" panose="020B0502040204020203" pitchFamily="34" charset="0"/>
                        </a:rPr>
                        <a:t>Noord West</a:t>
                      </a:r>
                    </a:p>
                  </a:txBody>
                  <a:tcPr marL="0" marR="0" marT="36000" marB="3600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FF00">
                        <a:alpha val="49804"/>
                      </a:srgbClr>
                    </a:solidFill>
                  </a:tcPr>
                </a:tc>
                <a:tc>
                  <a:txBody>
                    <a:bodyPr/>
                    <a:lstStyle/>
                    <a:p>
                      <a:pPr algn="ctr"/>
                      <a:r>
                        <a:rPr lang="nl-NL" sz="1200" dirty="0">
                          <a:latin typeface="Bahnschrift" panose="020B0502040204020203" pitchFamily="34" charset="0"/>
                        </a:rPr>
                        <a:t>1</a:t>
                      </a:r>
                    </a:p>
                  </a:txBody>
                  <a:tcPr marL="0" marR="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FF00">
                        <a:alpha val="49804"/>
                      </a:srgbClr>
                    </a:solidFill>
                  </a:tcPr>
                </a:tc>
                <a:tc>
                  <a:txBody>
                    <a:bodyPr/>
                    <a:lstStyle/>
                    <a:p>
                      <a:pPr algn="ctr"/>
                      <a:r>
                        <a:rPr lang="nl-NL" sz="1200" dirty="0">
                          <a:latin typeface="Bahnschrift" panose="020B0502040204020203" pitchFamily="34" charset="0"/>
                        </a:rPr>
                        <a:t>Amsterdam</a:t>
                      </a:r>
                    </a:p>
                  </a:txBody>
                  <a:tcPr marL="0" marR="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FF00">
                        <a:alpha val="49804"/>
                      </a:srgbClr>
                    </a:solidFill>
                  </a:tcPr>
                </a:tc>
                <a:tc rowSpan="3">
                  <a:txBody>
                    <a:bodyPr/>
                    <a:lstStyle/>
                    <a:p>
                      <a:pPr algn="ctr"/>
                      <a:r>
                        <a:rPr lang="nl-NL" sz="1200" dirty="0">
                          <a:latin typeface="Bahnschrift" panose="020B0502040204020203" pitchFamily="34" charset="0"/>
                        </a:rPr>
                        <a:t>Noord</a:t>
                      </a:r>
                    </a:p>
                  </a:txBody>
                  <a:tcPr marL="0" marR="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00FF">
                        <a:alpha val="50196"/>
                      </a:srgbClr>
                    </a:solidFill>
                  </a:tcPr>
                </a:tc>
                <a:tc>
                  <a:txBody>
                    <a:bodyPr/>
                    <a:lstStyle/>
                    <a:p>
                      <a:pPr algn="ctr"/>
                      <a:r>
                        <a:rPr lang="nl-NL" sz="1200" dirty="0">
                          <a:latin typeface="Bahnschrift" panose="020B0502040204020203" pitchFamily="34" charset="0"/>
                        </a:rPr>
                        <a:t>11</a:t>
                      </a:r>
                    </a:p>
                  </a:txBody>
                  <a:tcPr marL="0" marR="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00FF">
                        <a:alpha val="50196"/>
                      </a:srgbClr>
                    </a:solidFill>
                  </a:tcPr>
                </a:tc>
                <a:tc>
                  <a:txBody>
                    <a:bodyPr/>
                    <a:lstStyle/>
                    <a:p>
                      <a:pPr algn="ctr"/>
                      <a:r>
                        <a:rPr lang="nl-NL" sz="1200" dirty="0">
                          <a:latin typeface="Bahnschrift" panose="020B0502040204020203" pitchFamily="34" charset="0"/>
                        </a:rPr>
                        <a:t>Groningen</a:t>
                      </a:r>
                    </a:p>
                  </a:txBody>
                  <a:tcPr marL="0" marR="0" marT="36000" marB="3600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00FF">
                        <a:alpha val="50196"/>
                      </a:srgbClr>
                    </a:solidFill>
                  </a:tcPr>
                </a:tc>
                <a:extLst>
                  <a:ext uri="{0D108BD9-81ED-4DB2-BD59-A6C34878D82A}">
                    <a16:rowId xmlns:a16="http://schemas.microsoft.com/office/drawing/2014/main" val="133207717"/>
                  </a:ext>
                </a:extLst>
              </a:tr>
              <a:tr h="360000">
                <a:tc vMerge="1">
                  <a:txBody>
                    <a:bodyPr/>
                    <a:lstStyle/>
                    <a:p>
                      <a:endParaRPr lang="nl-NL" sz="1200" dirty="0">
                        <a:latin typeface="Bahnschrift" panose="020B0502040204020203" pitchFamily="34" charset="0"/>
                      </a:endParaRPr>
                    </a:p>
                  </a:txBody>
                  <a:tcPr/>
                </a:tc>
                <a:tc>
                  <a:txBody>
                    <a:bodyPr/>
                    <a:lstStyle/>
                    <a:p>
                      <a:pPr algn="ctr"/>
                      <a:r>
                        <a:rPr lang="nl-NL" sz="1200" dirty="0">
                          <a:latin typeface="Bahnschrift" panose="020B0502040204020203" pitchFamily="34" charset="0"/>
                        </a:rPr>
                        <a:t>4</a:t>
                      </a:r>
                    </a:p>
                  </a:txBody>
                  <a:tcPr marL="0" marR="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FF00">
                        <a:alpha val="49804"/>
                      </a:srgbClr>
                    </a:solidFill>
                  </a:tcPr>
                </a:tc>
                <a:tc>
                  <a:txBody>
                    <a:bodyPr/>
                    <a:lstStyle/>
                    <a:p>
                      <a:pPr algn="ctr"/>
                      <a:r>
                        <a:rPr lang="nl-NL" sz="1200" dirty="0">
                          <a:latin typeface="Bahnschrift" panose="020B0502040204020203" pitchFamily="34" charset="0"/>
                        </a:rPr>
                        <a:t>Noord Holland</a:t>
                      </a:r>
                    </a:p>
                  </a:txBody>
                  <a:tcPr marL="0" marR="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FF00">
                        <a:alpha val="49804"/>
                      </a:srgbClr>
                    </a:solidFill>
                  </a:tcPr>
                </a:tc>
                <a:tc vMerge="1">
                  <a:txBody>
                    <a:bodyPr/>
                    <a:lstStyle/>
                    <a:p>
                      <a:endParaRPr lang="nl-NL" sz="1200" dirty="0">
                        <a:latin typeface="Bahnschrift" panose="020B0502040204020203" pitchFamily="34" charset="0"/>
                      </a:endParaRPr>
                    </a:p>
                  </a:txBody>
                  <a:tcPr/>
                </a:tc>
                <a:tc>
                  <a:txBody>
                    <a:bodyPr/>
                    <a:lstStyle/>
                    <a:p>
                      <a:pPr algn="ctr"/>
                      <a:r>
                        <a:rPr lang="nl-NL" sz="1200" dirty="0">
                          <a:latin typeface="Bahnschrift" panose="020B0502040204020203" pitchFamily="34" charset="0"/>
                        </a:rPr>
                        <a:t>13</a:t>
                      </a:r>
                    </a:p>
                  </a:txBody>
                  <a:tcPr marL="0" marR="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00FF">
                        <a:alpha val="50196"/>
                      </a:srgbClr>
                    </a:solidFill>
                  </a:tcPr>
                </a:tc>
                <a:tc>
                  <a:txBody>
                    <a:bodyPr/>
                    <a:lstStyle/>
                    <a:p>
                      <a:pPr algn="ctr"/>
                      <a:r>
                        <a:rPr lang="nl-NL" sz="1200" dirty="0">
                          <a:latin typeface="Bahnschrift" panose="020B0502040204020203" pitchFamily="34" charset="0"/>
                        </a:rPr>
                        <a:t>Drenthe</a:t>
                      </a:r>
                    </a:p>
                  </a:txBody>
                  <a:tcPr marL="0" marR="0" marT="36000" marB="3600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00FF">
                        <a:alpha val="50196"/>
                      </a:srgbClr>
                    </a:solidFill>
                  </a:tcPr>
                </a:tc>
                <a:extLst>
                  <a:ext uri="{0D108BD9-81ED-4DB2-BD59-A6C34878D82A}">
                    <a16:rowId xmlns:a16="http://schemas.microsoft.com/office/drawing/2014/main" val="888965333"/>
                  </a:ext>
                </a:extLst>
              </a:tr>
              <a:tr h="360000">
                <a:tc vMerge="1">
                  <a:txBody>
                    <a:bodyPr/>
                    <a:lstStyle/>
                    <a:p>
                      <a:endParaRPr lang="nl-NL" sz="1200" dirty="0">
                        <a:latin typeface="Bahnschrift" panose="020B0502040204020203" pitchFamily="34" charset="0"/>
                      </a:endParaRPr>
                    </a:p>
                  </a:txBody>
                  <a:tcPr/>
                </a:tc>
                <a:tc>
                  <a:txBody>
                    <a:bodyPr/>
                    <a:lstStyle/>
                    <a:p>
                      <a:pPr algn="ctr"/>
                      <a:r>
                        <a:rPr lang="nl-NL" sz="1200" dirty="0">
                          <a:latin typeface="Bahnschrift" panose="020B0502040204020203" pitchFamily="34" charset="0"/>
                        </a:rPr>
                        <a:t>6</a:t>
                      </a:r>
                    </a:p>
                  </a:txBody>
                  <a:tcPr marL="0" marR="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FF00">
                        <a:alpha val="49804"/>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200" dirty="0">
                          <a:latin typeface="Bahnschrift" panose="020B0502040204020203" pitchFamily="34" charset="0"/>
                        </a:rPr>
                        <a:t>Kennemerland</a:t>
                      </a:r>
                    </a:p>
                  </a:txBody>
                  <a:tcPr marL="0" marR="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FF00">
                        <a:alpha val="49804"/>
                      </a:srgbClr>
                    </a:solidFill>
                  </a:tcPr>
                </a:tc>
                <a:tc vMerge="1">
                  <a:txBody>
                    <a:bodyPr/>
                    <a:lstStyle/>
                    <a:p>
                      <a:endParaRPr lang="nl-NL" sz="1200" dirty="0">
                        <a:latin typeface="Bahnschrift" panose="020B0502040204020203" pitchFamily="34" charset="0"/>
                      </a:endParaRPr>
                    </a:p>
                  </a:txBody>
                  <a:tcPr/>
                </a:tc>
                <a:tc>
                  <a:txBody>
                    <a:bodyPr/>
                    <a:lstStyle/>
                    <a:p>
                      <a:pPr algn="ctr"/>
                      <a:r>
                        <a:rPr lang="nl-NL" sz="1200" dirty="0">
                          <a:latin typeface="Bahnschrift" panose="020B0502040204020203" pitchFamily="34" charset="0"/>
                        </a:rPr>
                        <a:t>17</a:t>
                      </a:r>
                    </a:p>
                  </a:txBody>
                  <a:tcPr marL="0" marR="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00FF">
                        <a:alpha val="5019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200" dirty="0">
                          <a:latin typeface="Bahnschrift" panose="020B0502040204020203" pitchFamily="34" charset="0"/>
                        </a:rPr>
                        <a:t>Friesland</a:t>
                      </a:r>
                    </a:p>
                  </a:txBody>
                  <a:tcPr marL="0" marR="0" marT="36000" marB="3600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00FF">
                        <a:alpha val="50196"/>
                      </a:srgbClr>
                    </a:solidFill>
                  </a:tcPr>
                </a:tc>
                <a:extLst>
                  <a:ext uri="{0D108BD9-81ED-4DB2-BD59-A6C34878D82A}">
                    <a16:rowId xmlns:a16="http://schemas.microsoft.com/office/drawing/2014/main" val="1410093243"/>
                  </a:ext>
                </a:extLst>
              </a:tr>
              <a:tr h="360000">
                <a:tc rowSpan="2">
                  <a:txBody>
                    <a:bodyPr/>
                    <a:lstStyle/>
                    <a:p>
                      <a:pPr algn="ctr"/>
                      <a:r>
                        <a:rPr lang="nl-NL" sz="1200" dirty="0">
                          <a:latin typeface="Bahnschrift" panose="020B0502040204020203" pitchFamily="34" charset="0"/>
                        </a:rPr>
                        <a:t>Midden</a:t>
                      </a:r>
                    </a:p>
                  </a:txBody>
                  <a:tcPr marL="0" marR="0" marT="36000" marB="3600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FF00">
                        <a:alpha val="50196"/>
                      </a:srgbClr>
                    </a:solidFill>
                  </a:tcPr>
                </a:tc>
                <a:tc>
                  <a:txBody>
                    <a:bodyPr/>
                    <a:lstStyle/>
                    <a:p>
                      <a:pPr algn="ctr"/>
                      <a:r>
                        <a:rPr lang="nl-NL" sz="1200" dirty="0">
                          <a:latin typeface="Bahnschrift" panose="020B0502040204020203" pitchFamily="34" charset="0"/>
                        </a:rPr>
                        <a:t>2</a:t>
                      </a:r>
                    </a:p>
                  </a:txBody>
                  <a:tcPr marL="0" marR="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FF00">
                        <a:alpha val="5019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200" dirty="0">
                          <a:latin typeface="Bahnschrift" panose="020B0502040204020203" pitchFamily="34" charset="0"/>
                        </a:rPr>
                        <a:t>Utrecht</a:t>
                      </a:r>
                    </a:p>
                  </a:txBody>
                  <a:tcPr marL="0" marR="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FF00">
                        <a:alpha val="50196"/>
                      </a:srgbClr>
                    </a:solidFill>
                  </a:tcPr>
                </a:tc>
                <a:tc rowSpan="2">
                  <a:txBody>
                    <a:bodyPr/>
                    <a:lstStyle/>
                    <a:p>
                      <a:pPr algn="ctr"/>
                      <a:r>
                        <a:rPr lang="nl-NL" sz="1200" dirty="0">
                          <a:latin typeface="Bahnschrift" panose="020B0502040204020203" pitchFamily="34" charset="0"/>
                        </a:rPr>
                        <a:t>Oost</a:t>
                      </a:r>
                    </a:p>
                  </a:txBody>
                  <a:tcPr marL="0" marR="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FF">
                        <a:alpha val="49804"/>
                      </a:srgbClr>
                    </a:solidFill>
                  </a:tcPr>
                </a:tc>
                <a:tc>
                  <a:txBody>
                    <a:bodyPr/>
                    <a:lstStyle/>
                    <a:p>
                      <a:pPr algn="ctr"/>
                      <a:r>
                        <a:rPr lang="nl-NL" sz="1200" dirty="0">
                          <a:latin typeface="Bahnschrift" panose="020B0502040204020203" pitchFamily="34" charset="0"/>
                        </a:rPr>
                        <a:t>10</a:t>
                      </a:r>
                    </a:p>
                  </a:txBody>
                  <a:tcPr marL="0" marR="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FF">
                        <a:alpha val="49804"/>
                      </a:srgbClr>
                    </a:solidFill>
                  </a:tcPr>
                </a:tc>
                <a:tc>
                  <a:txBody>
                    <a:bodyPr/>
                    <a:lstStyle/>
                    <a:p>
                      <a:pPr algn="ctr"/>
                      <a:r>
                        <a:rPr lang="nl-NL" sz="1200" dirty="0">
                          <a:latin typeface="Bahnschrift" panose="020B0502040204020203" pitchFamily="34" charset="0"/>
                        </a:rPr>
                        <a:t>IJsselstreek</a:t>
                      </a:r>
                    </a:p>
                  </a:txBody>
                  <a:tcPr marL="0" marR="0" marT="36000" marB="3600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FF">
                        <a:alpha val="49804"/>
                      </a:srgbClr>
                    </a:solidFill>
                  </a:tcPr>
                </a:tc>
                <a:extLst>
                  <a:ext uri="{0D108BD9-81ED-4DB2-BD59-A6C34878D82A}">
                    <a16:rowId xmlns:a16="http://schemas.microsoft.com/office/drawing/2014/main" val="1670195286"/>
                  </a:ext>
                </a:extLst>
              </a:tr>
              <a:tr h="360000">
                <a:tc vMerge="1">
                  <a:txBody>
                    <a:bodyPr/>
                    <a:lstStyle/>
                    <a:p>
                      <a:endParaRPr lang="nl-NL" sz="1200" dirty="0">
                        <a:latin typeface="Bahnschrift" panose="020B0502040204020203" pitchFamily="34" charset="0"/>
                      </a:endParaRPr>
                    </a:p>
                  </a:txBody>
                  <a:tcPr/>
                </a:tc>
                <a:tc>
                  <a:txBody>
                    <a:bodyPr/>
                    <a:lstStyle/>
                    <a:p>
                      <a:pPr algn="ctr"/>
                      <a:r>
                        <a:rPr lang="nl-NL" sz="1200" dirty="0">
                          <a:latin typeface="Bahnschrift" panose="020B0502040204020203" pitchFamily="34" charset="0"/>
                        </a:rPr>
                        <a:t>24</a:t>
                      </a:r>
                    </a:p>
                  </a:txBody>
                  <a:tcPr marL="0" marR="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FF00">
                        <a:alpha val="50196"/>
                      </a:srgbClr>
                    </a:solidFill>
                  </a:tcPr>
                </a:tc>
                <a:tc>
                  <a:txBody>
                    <a:bodyPr/>
                    <a:lstStyle/>
                    <a:p>
                      <a:pPr algn="ctr"/>
                      <a:r>
                        <a:rPr lang="nl-NL" sz="1200" dirty="0">
                          <a:latin typeface="Bahnschrift" panose="020B0502040204020203" pitchFamily="34" charset="0"/>
                        </a:rPr>
                        <a:t>Gooi en Ommeland</a:t>
                      </a:r>
                    </a:p>
                  </a:txBody>
                  <a:tcPr marL="0" marR="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FF00">
                        <a:alpha val="50196"/>
                      </a:srgbClr>
                    </a:solidFill>
                  </a:tcPr>
                </a:tc>
                <a:tc vMerge="1">
                  <a:txBody>
                    <a:bodyPr/>
                    <a:lstStyle/>
                    <a:p>
                      <a:endParaRPr lang="nl-NL" sz="1200" dirty="0">
                        <a:latin typeface="Bahnschrift" panose="020B0502040204020203" pitchFamily="34" charset="0"/>
                      </a:endParaRPr>
                    </a:p>
                  </a:txBody>
                  <a:tcPr/>
                </a:tc>
                <a:tc>
                  <a:txBody>
                    <a:bodyPr/>
                    <a:lstStyle/>
                    <a:p>
                      <a:pPr algn="ctr"/>
                      <a:r>
                        <a:rPr lang="nl-NL" sz="1200" dirty="0">
                          <a:latin typeface="Bahnschrift" panose="020B0502040204020203" pitchFamily="34" charset="0"/>
                        </a:rPr>
                        <a:t>27</a:t>
                      </a:r>
                    </a:p>
                  </a:txBody>
                  <a:tcPr marL="0" marR="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FF">
                        <a:alpha val="49804"/>
                      </a:srgbClr>
                    </a:solidFill>
                  </a:tcPr>
                </a:tc>
                <a:tc>
                  <a:txBody>
                    <a:bodyPr/>
                    <a:lstStyle/>
                    <a:p>
                      <a:pPr algn="ctr"/>
                      <a:r>
                        <a:rPr lang="nl-NL" sz="1200" dirty="0">
                          <a:latin typeface="Bahnschrift" panose="020B0502040204020203" pitchFamily="34" charset="0"/>
                        </a:rPr>
                        <a:t>Twente</a:t>
                      </a:r>
                    </a:p>
                  </a:txBody>
                  <a:tcPr marL="0" marR="0" marT="36000" marB="3600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FF">
                        <a:alpha val="49804"/>
                      </a:srgbClr>
                    </a:solidFill>
                  </a:tcPr>
                </a:tc>
                <a:extLst>
                  <a:ext uri="{0D108BD9-81ED-4DB2-BD59-A6C34878D82A}">
                    <a16:rowId xmlns:a16="http://schemas.microsoft.com/office/drawing/2014/main" val="4131278781"/>
                  </a:ext>
                </a:extLst>
              </a:tr>
              <a:tr h="360000">
                <a:tc rowSpan="4">
                  <a:txBody>
                    <a:bodyPr/>
                    <a:lstStyle/>
                    <a:p>
                      <a:pPr algn="ctr"/>
                      <a:r>
                        <a:rPr lang="nl-NL" sz="1200" dirty="0">
                          <a:latin typeface="Bahnschrift" panose="020B0502040204020203" pitchFamily="34" charset="0"/>
                        </a:rPr>
                        <a:t>West</a:t>
                      </a:r>
                    </a:p>
                  </a:txBody>
                  <a:tcPr marL="0" marR="0" marT="36000" marB="3600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alpha val="50196"/>
                      </a:srgbClr>
                    </a:solidFill>
                  </a:tcPr>
                </a:tc>
                <a:tc>
                  <a:txBody>
                    <a:bodyPr/>
                    <a:lstStyle/>
                    <a:p>
                      <a:pPr algn="ctr"/>
                      <a:r>
                        <a:rPr lang="nl-NL" sz="1200" dirty="0">
                          <a:latin typeface="Bahnschrift" panose="020B0502040204020203" pitchFamily="34" charset="0"/>
                        </a:rPr>
                        <a:t>3</a:t>
                      </a:r>
                    </a:p>
                  </a:txBody>
                  <a:tcPr marL="0" marR="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alpha val="50196"/>
                      </a:srgbClr>
                    </a:solidFill>
                  </a:tcPr>
                </a:tc>
                <a:tc>
                  <a:txBody>
                    <a:bodyPr/>
                    <a:lstStyle/>
                    <a:p>
                      <a:pPr algn="ctr"/>
                      <a:r>
                        <a:rPr lang="nl-NL" sz="1200" dirty="0">
                          <a:latin typeface="Bahnschrift" panose="020B0502040204020203" pitchFamily="34" charset="0"/>
                        </a:rPr>
                        <a:t>‘s </a:t>
                      </a:r>
                      <a:r>
                        <a:rPr lang="nl-NL" sz="1200" dirty="0" err="1">
                          <a:latin typeface="Bahnschrift" panose="020B0502040204020203" pitchFamily="34" charset="0"/>
                        </a:rPr>
                        <a:t>Gravenhage</a:t>
                      </a:r>
                      <a:r>
                        <a:rPr lang="nl-NL" sz="1200" dirty="0">
                          <a:latin typeface="Bahnschrift" panose="020B0502040204020203" pitchFamily="34" charset="0"/>
                        </a:rPr>
                        <a:t> e.o.</a:t>
                      </a:r>
                    </a:p>
                  </a:txBody>
                  <a:tcPr marL="0" marR="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alpha val="50196"/>
                      </a:srgbClr>
                    </a:solidFill>
                  </a:tcPr>
                </a:tc>
                <a:tc rowSpan="3">
                  <a:txBody>
                    <a:bodyPr/>
                    <a:lstStyle/>
                    <a:p>
                      <a:pPr algn="ctr"/>
                      <a:r>
                        <a:rPr lang="nl-NL" sz="1200" dirty="0">
                          <a:latin typeface="Bahnschrift" panose="020B0502040204020203" pitchFamily="34" charset="0"/>
                        </a:rPr>
                        <a:t>Zuid Oost</a:t>
                      </a:r>
                    </a:p>
                  </a:txBody>
                  <a:tcPr marL="0" marR="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alpha val="50196"/>
                      </a:srgbClr>
                    </a:solidFill>
                  </a:tcPr>
                </a:tc>
                <a:tc>
                  <a:txBody>
                    <a:bodyPr/>
                    <a:lstStyle/>
                    <a:p>
                      <a:pPr algn="ctr"/>
                      <a:r>
                        <a:rPr lang="nl-NL" sz="1200" dirty="0">
                          <a:latin typeface="Bahnschrift" panose="020B0502040204020203" pitchFamily="34" charset="0"/>
                        </a:rPr>
                        <a:t>7</a:t>
                      </a:r>
                    </a:p>
                  </a:txBody>
                  <a:tcPr marL="0" marR="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alpha val="50196"/>
                      </a:srgbClr>
                    </a:solidFill>
                  </a:tcPr>
                </a:tc>
                <a:tc>
                  <a:txBody>
                    <a:bodyPr/>
                    <a:lstStyle/>
                    <a:p>
                      <a:pPr algn="ctr"/>
                      <a:r>
                        <a:rPr lang="nl-NL" sz="1200" dirty="0">
                          <a:latin typeface="Bahnschrift" panose="020B0502040204020203" pitchFamily="34" charset="0"/>
                        </a:rPr>
                        <a:t>Midden en Oost</a:t>
                      </a:r>
                    </a:p>
                    <a:p>
                      <a:pPr algn="ctr"/>
                      <a:r>
                        <a:rPr lang="nl-NL" sz="1200" dirty="0">
                          <a:latin typeface="Bahnschrift" panose="020B0502040204020203" pitchFamily="34" charset="0"/>
                        </a:rPr>
                        <a:t>Gelderland</a:t>
                      </a:r>
                    </a:p>
                  </a:txBody>
                  <a:tcPr marL="0" marR="0" marT="36000" marB="3600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alpha val="50196"/>
                      </a:srgbClr>
                    </a:solidFill>
                  </a:tcPr>
                </a:tc>
                <a:extLst>
                  <a:ext uri="{0D108BD9-81ED-4DB2-BD59-A6C34878D82A}">
                    <a16:rowId xmlns:a16="http://schemas.microsoft.com/office/drawing/2014/main" val="1239821875"/>
                  </a:ext>
                </a:extLst>
              </a:tr>
              <a:tr h="360000">
                <a:tc vMerge="1">
                  <a:txBody>
                    <a:bodyPr/>
                    <a:lstStyle/>
                    <a:p>
                      <a:endParaRPr lang="nl-NL" sz="1200" dirty="0">
                        <a:latin typeface="Bahnschrift" panose="020B0502040204020203" pitchFamily="34" charset="0"/>
                      </a:endParaRPr>
                    </a:p>
                  </a:txBody>
                  <a:tcPr/>
                </a:tc>
                <a:tc>
                  <a:txBody>
                    <a:bodyPr/>
                    <a:lstStyle/>
                    <a:p>
                      <a:pPr algn="ctr"/>
                      <a:r>
                        <a:rPr lang="nl-NL" sz="1200" dirty="0">
                          <a:latin typeface="Bahnschrift" panose="020B0502040204020203" pitchFamily="34" charset="0"/>
                        </a:rPr>
                        <a:t>5</a:t>
                      </a:r>
                    </a:p>
                  </a:txBody>
                  <a:tcPr marL="0" marR="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alpha val="50196"/>
                      </a:srgbClr>
                    </a:solidFill>
                  </a:tcPr>
                </a:tc>
                <a:tc>
                  <a:txBody>
                    <a:bodyPr/>
                    <a:lstStyle/>
                    <a:p>
                      <a:pPr algn="ctr"/>
                      <a:r>
                        <a:rPr lang="nl-NL" sz="1200" dirty="0">
                          <a:latin typeface="Bahnschrift" panose="020B0502040204020203" pitchFamily="34" charset="0"/>
                        </a:rPr>
                        <a:t>Rotterdam e.o.</a:t>
                      </a:r>
                    </a:p>
                  </a:txBody>
                  <a:tcPr marL="0" marR="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alpha val="50196"/>
                      </a:srgbClr>
                    </a:solidFill>
                  </a:tcPr>
                </a:tc>
                <a:tc vMerge="1">
                  <a:txBody>
                    <a:bodyPr/>
                    <a:lstStyle/>
                    <a:p>
                      <a:endParaRPr lang="nl-NL" sz="1200" dirty="0">
                        <a:latin typeface="Bahnschrift" panose="020B0502040204020203" pitchFamily="34" charset="0"/>
                      </a:endParaRPr>
                    </a:p>
                  </a:txBody>
                  <a:tcPr/>
                </a:tc>
                <a:tc>
                  <a:txBody>
                    <a:bodyPr/>
                    <a:lstStyle/>
                    <a:p>
                      <a:pPr algn="ctr"/>
                      <a:r>
                        <a:rPr lang="nl-NL" sz="1200" dirty="0">
                          <a:latin typeface="Bahnschrift" panose="020B0502040204020203" pitchFamily="34" charset="0"/>
                        </a:rPr>
                        <a:t>8</a:t>
                      </a:r>
                    </a:p>
                  </a:txBody>
                  <a:tcPr marL="0" marR="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alpha val="50196"/>
                      </a:srgbClr>
                    </a:solidFill>
                  </a:tcPr>
                </a:tc>
                <a:tc>
                  <a:txBody>
                    <a:bodyPr/>
                    <a:lstStyle/>
                    <a:p>
                      <a:pPr algn="ctr"/>
                      <a:r>
                        <a:rPr lang="nl-NL" sz="1200" dirty="0">
                          <a:latin typeface="Bahnschrift" panose="020B0502040204020203" pitchFamily="34" charset="0"/>
                        </a:rPr>
                        <a:t>Maasland en Meijerij</a:t>
                      </a:r>
                    </a:p>
                  </a:txBody>
                  <a:tcPr marL="0" marR="0" marT="36000" marB="3600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alpha val="50196"/>
                      </a:srgbClr>
                    </a:solidFill>
                  </a:tcPr>
                </a:tc>
                <a:extLst>
                  <a:ext uri="{0D108BD9-81ED-4DB2-BD59-A6C34878D82A}">
                    <a16:rowId xmlns:a16="http://schemas.microsoft.com/office/drawing/2014/main" val="935746757"/>
                  </a:ext>
                </a:extLst>
              </a:tr>
              <a:tr h="360000">
                <a:tc vMerge="1">
                  <a:txBody>
                    <a:bodyPr/>
                    <a:lstStyle/>
                    <a:p>
                      <a:endParaRPr lang="nl-NL" sz="1200" dirty="0">
                        <a:latin typeface="Bahnschrift" panose="020B0502040204020203" pitchFamily="34" charset="0"/>
                      </a:endParaRPr>
                    </a:p>
                  </a:txBody>
                  <a:tcPr/>
                </a:tc>
                <a:tc>
                  <a:txBody>
                    <a:bodyPr/>
                    <a:lstStyle/>
                    <a:p>
                      <a:pPr algn="ctr"/>
                      <a:r>
                        <a:rPr lang="nl-NL" sz="1200" dirty="0">
                          <a:latin typeface="Bahnschrift" panose="020B0502040204020203" pitchFamily="34" charset="0"/>
                        </a:rPr>
                        <a:t>9</a:t>
                      </a:r>
                    </a:p>
                  </a:txBody>
                  <a:tcPr marL="0" marR="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alpha val="50196"/>
                      </a:srgbClr>
                    </a:solidFill>
                  </a:tcPr>
                </a:tc>
                <a:tc>
                  <a:txBody>
                    <a:bodyPr/>
                    <a:lstStyle/>
                    <a:p>
                      <a:pPr algn="ctr"/>
                      <a:r>
                        <a:rPr lang="nl-NL" sz="1200" dirty="0">
                          <a:latin typeface="Bahnschrift" panose="020B0502040204020203" pitchFamily="34" charset="0"/>
                        </a:rPr>
                        <a:t>Leiden e.o.</a:t>
                      </a:r>
                    </a:p>
                  </a:txBody>
                  <a:tcPr marL="0" marR="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alpha val="50196"/>
                      </a:srgbClr>
                    </a:solidFill>
                  </a:tcPr>
                </a:tc>
                <a:tc vMerge="1">
                  <a:txBody>
                    <a:bodyPr/>
                    <a:lstStyle/>
                    <a:p>
                      <a:endParaRPr lang="nl-NL" sz="1200" dirty="0">
                        <a:latin typeface="Bahnschrift" panose="020B0502040204020203" pitchFamily="34" charset="0"/>
                      </a:endParaRPr>
                    </a:p>
                  </a:txBody>
                  <a:tcPr/>
                </a:tc>
                <a:tc>
                  <a:txBody>
                    <a:bodyPr/>
                    <a:lstStyle/>
                    <a:p>
                      <a:pPr algn="ctr"/>
                      <a:r>
                        <a:rPr lang="nl-NL" sz="1200" dirty="0">
                          <a:latin typeface="Bahnschrift" panose="020B0502040204020203" pitchFamily="34" charset="0"/>
                        </a:rPr>
                        <a:t>15</a:t>
                      </a:r>
                    </a:p>
                  </a:txBody>
                  <a:tcPr marL="0" marR="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alpha val="50196"/>
                      </a:srgbClr>
                    </a:solidFill>
                  </a:tcPr>
                </a:tc>
                <a:tc>
                  <a:txBody>
                    <a:bodyPr/>
                    <a:lstStyle/>
                    <a:p>
                      <a:pPr algn="ctr"/>
                      <a:r>
                        <a:rPr lang="nl-NL" sz="1200" dirty="0">
                          <a:latin typeface="Bahnschrift" panose="020B0502040204020203" pitchFamily="34" charset="0"/>
                        </a:rPr>
                        <a:t>Nijmegen</a:t>
                      </a:r>
                    </a:p>
                  </a:txBody>
                  <a:tcPr marL="0" marR="0" marT="36000" marB="3600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alpha val="50196"/>
                      </a:srgbClr>
                    </a:solidFill>
                  </a:tcPr>
                </a:tc>
                <a:extLst>
                  <a:ext uri="{0D108BD9-81ED-4DB2-BD59-A6C34878D82A}">
                    <a16:rowId xmlns:a16="http://schemas.microsoft.com/office/drawing/2014/main" val="167464394"/>
                  </a:ext>
                </a:extLst>
              </a:tr>
              <a:tr h="360000">
                <a:tc vMerge="1">
                  <a:txBody>
                    <a:bodyPr/>
                    <a:lstStyle/>
                    <a:p>
                      <a:endParaRPr lang="nl-NL" sz="1200" dirty="0">
                        <a:latin typeface="Bahnschrift" panose="020B0502040204020203" pitchFamily="34" charset="0"/>
                      </a:endParaRPr>
                    </a:p>
                  </a:txBody>
                  <a:tcPr/>
                </a:tc>
                <a:tc>
                  <a:txBody>
                    <a:bodyPr/>
                    <a:lstStyle/>
                    <a:p>
                      <a:pPr algn="ctr"/>
                      <a:r>
                        <a:rPr lang="nl-NL" sz="1200" dirty="0">
                          <a:latin typeface="Bahnschrift" panose="020B0502040204020203" pitchFamily="34" charset="0"/>
                        </a:rPr>
                        <a:t>22</a:t>
                      </a:r>
                    </a:p>
                  </a:txBody>
                  <a:tcPr marL="0" marR="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alpha val="50196"/>
                      </a:srgbClr>
                    </a:solidFill>
                  </a:tcPr>
                </a:tc>
                <a:tc>
                  <a:txBody>
                    <a:bodyPr/>
                    <a:lstStyle/>
                    <a:p>
                      <a:pPr algn="ctr"/>
                      <a:r>
                        <a:rPr lang="nl-NL" sz="1200" dirty="0">
                          <a:latin typeface="Bahnschrift" panose="020B0502040204020203" pitchFamily="34" charset="0"/>
                        </a:rPr>
                        <a:t>Delft</a:t>
                      </a:r>
                    </a:p>
                  </a:txBody>
                  <a:tcPr marL="0" marR="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alpha val="50196"/>
                      </a:srgbClr>
                    </a:solidFill>
                  </a:tcPr>
                </a:tc>
                <a:tc rowSpan="3">
                  <a:txBody>
                    <a:bodyPr/>
                    <a:lstStyle/>
                    <a:p>
                      <a:pPr algn="ctr"/>
                      <a:r>
                        <a:rPr lang="nl-NL" sz="1200" dirty="0">
                          <a:latin typeface="Bahnschrift" panose="020B0502040204020203" pitchFamily="34" charset="0"/>
                        </a:rPr>
                        <a:t>Zuid</a:t>
                      </a:r>
                    </a:p>
                  </a:txBody>
                  <a:tcPr marL="0" marR="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FF00">
                        <a:alpha val="49804"/>
                      </a:srgbClr>
                    </a:solidFill>
                  </a:tcPr>
                </a:tc>
                <a:tc>
                  <a:txBody>
                    <a:bodyPr/>
                    <a:lstStyle/>
                    <a:p>
                      <a:pPr algn="ctr"/>
                      <a:r>
                        <a:rPr lang="nl-NL" sz="1200" dirty="0">
                          <a:latin typeface="Bahnschrift" panose="020B0502040204020203" pitchFamily="34" charset="0"/>
                        </a:rPr>
                        <a:t>11</a:t>
                      </a:r>
                    </a:p>
                  </a:txBody>
                  <a:tcPr marL="0" marR="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FF00">
                        <a:alpha val="49804"/>
                      </a:srgbClr>
                    </a:solidFill>
                  </a:tcPr>
                </a:tc>
                <a:tc>
                  <a:txBody>
                    <a:bodyPr/>
                    <a:lstStyle/>
                    <a:p>
                      <a:pPr algn="ctr"/>
                      <a:r>
                        <a:rPr lang="nl-NL" sz="1200" dirty="0">
                          <a:latin typeface="Bahnschrift" panose="020B0502040204020203" pitchFamily="34" charset="0"/>
                        </a:rPr>
                        <a:t>Zuid Limburg</a:t>
                      </a:r>
                    </a:p>
                  </a:txBody>
                  <a:tcPr marL="0" marR="0" marT="36000" marB="3600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FF00">
                        <a:alpha val="49804"/>
                      </a:srgbClr>
                    </a:solidFill>
                  </a:tcPr>
                </a:tc>
                <a:extLst>
                  <a:ext uri="{0D108BD9-81ED-4DB2-BD59-A6C34878D82A}">
                    <a16:rowId xmlns:a16="http://schemas.microsoft.com/office/drawing/2014/main" val="2169190233"/>
                  </a:ext>
                </a:extLst>
              </a:tr>
              <a:tr h="360000">
                <a:tc rowSpan="4">
                  <a:txBody>
                    <a:bodyPr/>
                    <a:lstStyle/>
                    <a:p>
                      <a:pPr algn="ctr"/>
                      <a:r>
                        <a:rPr lang="nl-NL" sz="1200" dirty="0">
                          <a:latin typeface="Bahnschrift" panose="020B0502040204020203" pitchFamily="34" charset="0"/>
                        </a:rPr>
                        <a:t>Zuid West</a:t>
                      </a:r>
                    </a:p>
                  </a:txBody>
                  <a:tcPr marL="0" marR="0" marT="36000" marB="3600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solidFill>
                      <a:srgbClr val="00FFFF">
                        <a:alpha val="50196"/>
                      </a:srgbClr>
                    </a:solidFill>
                  </a:tcPr>
                </a:tc>
                <a:tc>
                  <a:txBody>
                    <a:bodyPr/>
                    <a:lstStyle/>
                    <a:p>
                      <a:pPr algn="ctr"/>
                      <a:r>
                        <a:rPr lang="nl-NL" sz="1200" dirty="0">
                          <a:latin typeface="Bahnschrift" panose="020B0502040204020203" pitchFamily="34" charset="0"/>
                        </a:rPr>
                        <a:t>14</a:t>
                      </a:r>
                    </a:p>
                  </a:txBody>
                  <a:tcPr marL="0" marR="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FFFF">
                        <a:alpha val="50196"/>
                      </a:srgbClr>
                    </a:solidFill>
                  </a:tcPr>
                </a:tc>
                <a:tc>
                  <a:txBody>
                    <a:bodyPr/>
                    <a:lstStyle/>
                    <a:p>
                      <a:pPr algn="ctr"/>
                      <a:r>
                        <a:rPr lang="nl-NL" sz="1200" dirty="0">
                          <a:latin typeface="Bahnschrift" panose="020B0502040204020203" pitchFamily="34" charset="0"/>
                        </a:rPr>
                        <a:t>Zeeland</a:t>
                      </a:r>
                    </a:p>
                  </a:txBody>
                  <a:tcPr marL="0" marR="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FFFF">
                        <a:alpha val="50196"/>
                      </a:srgbClr>
                    </a:solidFill>
                  </a:tcPr>
                </a:tc>
                <a:tc vMerge="1">
                  <a:txBody>
                    <a:bodyPr/>
                    <a:lstStyle/>
                    <a:p>
                      <a:endParaRPr lang="nl-NL" sz="1200" dirty="0">
                        <a:latin typeface="Bahnschrift" panose="020B0502040204020203" pitchFamily="34" charset="0"/>
                      </a:endParaRPr>
                    </a:p>
                  </a:txBody>
                  <a:tcPr/>
                </a:tc>
                <a:tc>
                  <a:txBody>
                    <a:bodyPr/>
                    <a:lstStyle/>
                    <a:p>
                      <a:pPr algn="ctr"/>
                      <a:r>
                        <a:rPr lang="nl-NL" sz="1200" dirty="0">
                          <a:latin typeface="Bahnschrift" panose="020B0502040204020203" pitchFamily="34" charset="0"/>
                        </a:rPr>
                        <a:t>23</a:t>
                      </a:r>
                    </a:p>
                  </a:txBody>
                  <a:tcPr marL="0" marR="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FF00">
                        <a:alpha val="49804"/>
                      </a:srgbClr>
                    </a:solidFill>
                  </a:tcPr>
                </a:tc>
                <a:tc>
                  <a:txBody>
                    <a:bodyPr/>
                    <a:lstStyle/>
                    <a:p>
                      <a:pPr algn="ctr"/>
                      <a:r>
                        <a:rPr lang="nl-NL" sz="1200" dirty="0">
                          <a:latin typeface="Bahnschrift" panose="020B0502040204020203" pitchFamily="34" charset="0"/>
                        </a:rPr>
                        <a:t>Noord en </a:t>
                      </a:r>
                    </a:p>
                    <a:p>
                      <a:pPr algn="ctr"/>
                      <a:r>
                        <a:rPr lang="nl-NL" sz="1200" dirty="0">
                          <a:latin typeface="Bahnschrift" panose="020B0502040204020203" pitchFamily="34" charset="0"/>
                        </a:rPr>
                        <a:t>Midden Limburg</a:t>
                      </a:r>
                    </a:p>
                  </a:txBody>
                  <a:tcPr marL="0" marR="0" marT="36000" marB="3600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FF00">
                        <a:alpha val="49804"/>
                      </a:srgbClr>
                    </a:solidFill>
                  </a:tcPr>
                </a:tc>
                <a:extLst>
                  <a:ext uri="{0D108BD9-81ED-4DB2-BD59-A6C34878D82A}">
                    <a16:rowId xmlns:a16="http://schemas.microsoft.com/office/drawing/2014/main" val="4147155370"/>
                  </a:ext>
                </a:extLst>
              </a:tr>
              <a:tr h="360000">
                <a:tc vMerge="1">
                  <a:txBody>
                    <a:bodyPr/>
                    <a:lstStyle/>
                    <a:p>
                      <a:endParaRPr lang="nl-NL" sz="1200" dirty="0">
                        <a:latin typeface="Bahnschrift" panose="020B0502040204020203" pitchFamily="34" charset="0"/>
                      </a:endParaRPr>
                    </a:p>
                  </a:txBody>
                  <a:tcPr/>
                </a:tc>
                <a:tc>
                  <a:txBody>
                    <a:bodyPr/>
                    <a:lstStyle/>
                    <a:p>
                      <a:pPr algn="ctr"/>
                      <a:r>
                        <a:rPr lang="nl-NL" sz="1200" dirty="0">
                          <a:latin typeface="Bahnschrift" panose="020B0502040204020203" pitchFamily="34" charset="0"/>
                        </a:rPr>
                        <a:t>16</a:t>
                      </a:r>
                    </a:p>
                  </a:txBody>
                  <a:tcPr marL="0" marR="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FFFF">
                        <a:alpha val="50196"/>
                      </a:srgbClr>
                    </a:solidFill>
                  </a:tcPr>
                </a:tc>
                <a:tc>
                  <a:txBody>
                    <a:bodyPr/>
                    <a:lstStyle/>
                    <a:p>
                      <a:pPr algn="ctr"/>
                      <a:r>
                        <a:rPr lang="nl-NL" sz="1200" dirty="0">
                          <a:latin typeface="Bahnschrift" panose="020B0502040204020203" pitchFamily="34" charset="0"/>
                        </a:rPr>
                        <a:t>Dordrecht</a:t>
                      </a:r>
                    </a:p>
                  </a:txBody>
                  <a:tcPr marL="0" marR="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FFFF">
                        <a:alpha val="50196"/>
                      </a:srgbClr>
                    </a:solidFill>
                  </a:tcPr>
                </a:tc>
                <a:tc vMerge="1">
                  <a:txBody>
                    <a:bodyPr/>
                    <a:lstStyle/>
                    <a:p>
                      <a:endParaRPr lang="nl-NL" sz="1200" dirty="0">
                        <a:latin typeface="Bahnschrift" panose="020B0502040204020203" pitchFamily="34" charset="0"/>
                      </a:endParaRPr>
                    </a:p>
                  </a:txBody>
                  <a:tcPr/>
                </a:tc>
                <a:tc>
                  <a:txBody>
                    <a:bodyPr/>
                    <a:lstStyle/>
                    <a:p>
                      <a:pPr algn="ctr"/>
                      <a:r>
                        <a:rPr lang="nl-NL" sz="1200" dirty="0">
                          <a:latin typeface="Bahnschrift" panose="020B0502040204020203" pitchFamily="34" charset="0"/>
                        </a:rPr>
                        <a:t>30</a:t>
                      </a:r>
                    </a:p>
                  </a:txBody>
                  <a:tcPr marL="0" marR="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FF00">
                        <a:alpha val="49804"/>
                      </a:srgbClr>
                    </a:solidFill>
                  </a:tcPr>
                </a:tc>
                <a:tc>
                  <a:txBody>
                    <a:bodyPr/>
                    <a:lstStyle/>
                    <a:p>
                      <a:pPr algn="ctr"/>
                      <a:r>
                        <a:rPr lang="nl-NL" sz="1200" dirty="0">
                          <a:latin typeface="Bahnschrift" panose="020B0502040204020203" pitchFamily="34" charset="0"/>
                        </a:rPr>
                        <a:t>Zuid Oost Brabant</a:t>
                      </a:r>
                    </a:p>
                  </a:txBody>
                  <a:tcPr marL="0" marR="0" marT="36000" marB="3600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FF00">
                        <a:alpha val="49804"/>
                      </a:srgbClr>
                    </a:solidFill>
                  </a:tcPr>
                </a:tc>
                <a:extLst>
                  <a:ext uri="{0D108BD9-81ED-4DB2-BD59-A6C34878D82A}">
                    <a16:rowId xmlns:a16="http://schemas.microsoft.com/office/drawing/2014/main" val="2903066770"/>
                  </a:ext>
                </a:extLst>
              </a:tr>
              <a:tr h="360000">
                <a:tc vMerge="1">
                  <a:txBody>
                    <a:bodyPr/>
                    <a:lstStyle/>
                    <a:p>
                      <a:endParaRPr lang="nl-NL" sz="1200" dirty="0">
                        <a:latin typeface="Bahnschrift" panose="020B0502040204020203" pitchFamily="34" charset="0"/>
                      </a:endParaRPr>
                    </a:p>
                  </a:txBody>
                  <a:tcPr/>
                </a:tc>
                <a:tc>
                  <a:txBody>
                    <a:bodyPr/>
                    <a:lstStyle/>
                    <a:p>
                      <a:pPr algn="ctr"/>
                      <a:r>
                        <a:rPr lang="nl-NL" sz="1200" dirty="0">
                          <a:latin typeface="Bahnschrift" panose="020B0502040204020203" pitchFamily="34" charset="0"/>
                        </a:rPr>
                        <a:t>28</a:t>
                      </a:r>
                    </a:p>
                  </a:txBody>
                  <a:tcPr marL="0" marR="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FFFF">
                        <a:alpha val="50196"/>
                      </a:srgbClr>
                    </a:solidFill>
                  </a:tcPr>
                </a:tc>
                <a:tc>
                  <a:txBody>
                    <a:bodyPr/>
                    <a:lstStyle/>
                    <a:p>
                      <a:pPr algn="ctr"/>
                      <a:r>
                        <a:rPr lang="nl-NL" sz="1200" dirty="0">
                          <a:latin typeface="Bahnschrift" panose="020B0502040204020203" pitchFamily="34" charset="0"/>
                        </a:rPr>
                        <a:t>West Brabant</a:t>
                      </a:r>
                    </a:p>
                  </a:txBody>
                  <a:tcPr marL="0" marR="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FFFF">
                        <a:alpha val="50196"/>
                      </a:srgbClr>
                    </a:solidFill>
                  </a:tcPr>
                </a:tc>
                <a:tc>
                  <a:txBody>
                    <a:bodyPr/>
                    <a:lstStyle/>
                    <a:p>
                      <a:pPr algn="ctr"/>
                      <a:endParaRPr lang="nl-NL" sz="1200" dirty="0">
                        <a:latin typeface="Bahnschrift" panose="020B0502040204020203" pitchFamily="34" charset="0"/>
                      </a:endParaRPr>
                    </a:p>
                  </a:txBody>
                  <a:tcPr marL="0" marR="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endParaRPr lang="nl-NL" sz="1200" dirty="0">
                        <a:latin typeface="Bahnschrift" panose="020B0502040204020203" pitchFamily="34" charset="0"/>
                      </a:endParaRPr>
                    </a:p>
                  </a:txBody>
                  <a:tcPr marL="0" marR="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endParaRPr lang="nl-NL" sz="1200" dirty="0">
                        <a:latin typeface="Bahnschrift" panose="020B0502040204020203" pitchFamily="34" charset="0"/>
                      </a:endParaRPr>
                    </a:p>
                  </a:txBody>
                  <a:tcPr marL="0" marR="0" marT="36000" marB="3600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95846722"/>
                  </a:ext>
                </a:extLst>
              </a:tr>
              <a:tr h="360000">
                <a:tc vMerge="1">
                  <a:txBody>
                    <a:bodyPr/>
                    <a:lstStyle/>
                    <a:p>
                      <a:endParaRPr lang="nl-NL" sz="1200" dirty="0">
                        <a:latin typeface="Bahnschrift" panose="020B0502040204020203" pitchFamily="34" charset="0"/>
                      </a:endParaRPr>
                    </a:p>
                  </a:txBody>
                  <a:tcPr/>
                </a:tc>
                <a:tc>
                  <a:txBody>
                    <a:bodyPr/>
                    <a:lstStyle/>
                    <a:p>
                      <a:pPr algn="ctr"/>
                      <a:r>
                        <a:rPr lang="nl-NL" sz="1200" dirty="0">
                          <a:latin typeface="Bahnschrift" panose="020B0502040204020203" pitchFamily="34" charset="0"/>
                        </a:rPr>
                        <a:t>29</a:t>
                      </a:r>
                    </a:p>
                  </a:txBody>
                  <a:tcPr marL="0" marR="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solidFill>
                      <a:srgbClr val="00FFFF">
                        <a:alpha val="50196"/>
                      </a:srgbClr>
                    </a:solidFill>
                  </a:tcPr>
                </a:tc>
                <a:tc>
                  <a:txBody>
                    <a:bodyPr/>
                    <a:lstStyle/>
                    <a:p>
                      <a:pPr algn="ctr"/>
                      <a:r>
                        <a:rPr lang="nl-NL" sz="1200" dirty="0">
                          <a:latin typeface="Bahnschrift" panose="020B0502040204020203" pitchFamily="34" charset="0"/>
                        </a:rPr>
                        <a:t>Midden Brabant</a:t>
                      </a:r>
                    </a:p>
                  </a:txBody>
                  <a:tcPr marL="0" marR="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solidFill>
                      <a:srgbClr val="00FFFF">
                        <a:alpha val="50196"/>
                      </a:srgbClr>
                    </a:solidFill>
                  </a:tcPr>
                </a:tc>
                <a:tc>
                  <a:txBody>
                    <a:bodyPr/>
                    <a:lstStyle/>
                    <a:p>
                      <a:pPr algn="ctr"/>
                      <a:endParaRPr lang="nl-NL" sz="1200" dirty="0">
                        <a:latin typeface="Bahnschrift" panose="020B0502040204020203" pitchFamily="34" charset="0"/>
                      </a:endParaRPr>
                    </a:p>
                  </a:txBody>
                  <a:tcPr marL="0" marR="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ctr"/>
                      <a:endParaRPr lang="nl-NL" sz="1200" dirty="0">
                        <a:latin typeface="Bahnschrift" panose="020B0502040204020203" pitchFamily="34" charset="0"/>
                      </a:endParaRPr>
                    </a:p>
                  </a:txBody>
                  <a:tcPr marL="0" marR="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tcPr>
                </a:tc>
                <a:tc>
                  <a:txBody>
                    <a:bodyPr/>
                    <a:lstStyle/>
                    <a:p>
                      <a:pPr algn="ctr"/>
                      <a:endParaRPr lang="nl-NL" sz="1200" dirty="0">
                        <a:latin typeface="Bahnschrift" panose="020B0502040204020203" pitchFamily="34" charset="0"/>
                      </a:endParaRPr>
                    </a:p>
                  </a:txBody>
                  <a:tcPr marL="0" marR="0" marT="36000" marB="3600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tcPr>
                </a:tc>
                <a:extLst>
                  <a:ext uri="{0D108BD9-81ED-4DB2-BD59-A6C34878D82A}">
                    <a16:rowId xmlns:a16="http://schemas.microsoft.com/office/drawing/2014/main" val="2635865680"/>
                  </a:ext>
                </a:extLst>
              </a:tr>
            </a:tbl>
          </a:graphicData>
        </a:graphic>
      </p:graphicFrame>
      <p:sp>
        <p:nvSpPr>
          <p:cNvPr id="6" name="Tekstvak 5">
            <a:extLst>
              <a:ext uri="{FF2B5EF4-FFF2-40B4-BE49-F238E27FC236}">
                <a16:creationId xmlns:a16="http://schemas.microsoft.com/office/drawing/2014/main" id="{0092ADC6-1423-89FA-3EA8-6EC1D4BE8422}"/>
              </a:ext>
            </a:extLst>
          </p:cNvPr>
          <p:cNvSpPr txBox="1"/>
          <p:nvPr/>
        </p:nvSpPr>
        <p:spPr>
          <a:xfrm>
            <a:off x="734024" y="1356472"/>
            <a:ext cx="11998126" cy="430887"/>
          </a:xfrm>
          <a:prstGeom prst="rect">
            <a:avLst/>
          </a:prstGeom>
          <a:noFill/>
        </p:spPr>
        <p:txBody>
          <a:bodyPr wrap="square">
            <a:spAutoFit/>
          </a:bodyPr>
          <a:lstStyle/>
          <a:p>
            <a:pPr marL="0" indent="0">
              <a:buClr>
                <a:srgbClr val="FF6418"/>
              </a:buClr>
              <a:buNone/>
            </a:pPr>
            <a:r>
              <a:rPr lang="nl-NL" sz="2100" dirty="0">
                <a:solidFill>
                  <a:srgbClr val="003A81"/>
                </a:solidFill>
                <a:latin typeface="Bahnschrift" panose="020B0502040204020203" pitchFamily="34" charset="0"/>
              </a:rPr>
              <a:t>Basis is huidige indeling districten met aanpassingen voor onlogische indeling Rotterdam e.o. </a:t>
            </a:r>
          </a:p>
        </p:txBody>
      </p:sp>
    </p:spTree>
    <p:extLst>
      <p:ext uri="{BB962C8B-B14F-4D97-AF65-F5344CB8AC3E}">
        <p14:creationId xmlns:p14="http://schemas.microsoft.com/office/powerpoint/2010/main" val="1311036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9F2BE-0E97-79BF-0DFE-651405EF345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9C4EC28-2C2D-4B7F-08FC-44AF79789A53}"/>
              </a:ext>
            </a:extLst>
          </p:cNvPr>
          <p:cNvSpPr>
            <a:spLocks noGrp="1"/>
          </p:cNvSpPr>
          <p:nvPr>
            <p:ph type="title"/>
          </p:nvPr>
        </p:nvSpPr>
        <p:spPr>
          <a:xfrm>
            <a:off x="775139" y="344106"/>
            <a:ext cx="10166131" cy="1014496"/>
          </a:xfrm>
        </p:spPr>
        <p:txBody>
          <a:bodyPr>
            <a:normAutofit fontScale="90000"/>
          </a:bodyPr>
          <a:lstStyle/>
          <a:p>
            <a:r>
              <a:rPr lang="nl-NL" dirty="0">
                <a:latin typeface="Bahnschrift" panose="020B0502040204020203" pitchFamily="34" charset="0"/>
              </a:rPr>
              <a:t>Financieel -</a:t>
            </a:r>
            <a:br>
              <a:rPr lang="nl-NL" dirty="0">
                <a:latin typeface="Bahnschrift" panose="020B0502040204020203" pitchFamily="34" charset="0"/>
              </a:rPr>
            </a:br>
            <a:r>
              <a:rPr lang="nl-NL" dirty="0">
                <a:latin typeface="Bahnschrift" panose="020B0502040204020203" pitchFamily="34" charset="0"/>
              </a:rPr>
              <a:t>raming jaarlijks benodigd budget regionale </a:t>
            </a:r>
            <a:r>
              <a:rPr lang="nl-NL" dirty="0" err="1">
                <a:latin typeface="Bahnschrift" panose="020B0502040204020203" pitchFamily="34" charset="0"/>
              </a:rPr>
              <a:t>activeiten</a:t>
            </a:r>
            <a:endParaRPr lang="nl-NL" dirty="0">
              <a:latin typeface="Bahnschrift" panose="020B0502040204020203" pitchFamily="34" charset="0"/>
            </a:endParaRPr>
          </a:p>
        </p:txBody>
      </p:sp>
      <p:sp>
        <p:nvSpPr>
          <p:cNvPr id="11" name="Tijdelijke aanduiding voor inhoud 2">
            <a:extLst>
              <a:ext uri="{FF2B5EF4-FFF2-40B4-BE49-F238E27FC236}">
                <a16:creationId xmlns:a16="http://schemas.microsoft.com/office/drawing/2014/main" id="{12AE1D39-746D-B64B-E9A1-522D30291516}"/>
              </a:ext>
            </a:extLst>
          </p:cNvPr>
          <p:cNvSpPr txBox="1">
            <a:spLocks/>
          </p:cNvSpPr>
          <p:nvPr/>
        </p:nvSpPr>
        <p:spPr>
          <a:xfrm>
            <a:off x="1058917" y="2140251"/>
            <a:ext cx="10258096" cy="23316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3A8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03A8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3A8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03A8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3A8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Clr>
                <a:srgbClr val="EF7F01"/>
              </a:buClr>
              <a:buFont typeface="Arial" panose="020B0604020202020204" pitchFamily="34" charset="0"/>
              <a:buNone/>
            </a:pPr>
            <a:r>
              <a:rPr lang="nl-NL" sz="3600" dirty="0">
                <a:solidFill>
                  <a:srgbClr val="FF6418"/>
                </a:solidFill>
                <a:latin typeface="Bahnschrift" panose="020B0502040204020203" pitchFamily="34" charset="0"/>
              </a:rPr>
              <a:t>Conclusie werkgroep na bestudering cijfers:</a:t>
            </a:r>
          </a:p>
          <a:p>
            <a:pPr marL="0" indent="0" algn="ctr">
              <a:lnSpc>
                <a:spcPct val="120000"/>
              </a:lnSpc>
              <a:spcBef>
                <a:spcPts val="0"/>
              </a:spcBef>
              <a:buClr>
                <a:srgbClr val="EF7F01"/>
              </a:buClr>
              <a:buFont typeface="Arial" panose="020B0604020202020204" pitchFamily="34" charset="0"/>
              <a:buNone/>
            </a:pPr>
            <a:br>
              <a:rPr lang="nl-NL" sz="3600" dirty="0">
                <a:solidFill>
                  <a:srgbClr val="FF6418"/>
                </a:solidFill>
                <a:latin typeface="Bahnschrift" panose="020B0502040204020203" pitchFamily="34" charset="0"/>
              </a:rPr>
            </a:br>
            <a:r>
              <a:rPr lang="nl-NL" sz="3600" dirty="0">
                <a:solidFill>
                  <a:srgbClr val="FF6418"/>
                </a:solidFill>
                <a:latin typeface="Bahnschrift" panose="020B0502040204020203" pitchFamily="34" charset="0"/>
              </a:rPr>
              <a:t>Uitgangspunt is k</a:t>
            </a:r>
            <a:r>
              <a:rPr lang="nl-NL" sz="3600" b="1" dirty="0">
                <a:solidFill>
                  <a:srgbClr val="FF6418"/>
                </a:solidFill>
                <a:latin typeface="Bahnschrift" panose="020B0502040204020203" pitchFamily="34" charset="0"/>
              </a:rPr>
              <a:t>ostenneutraliteit </a:t>
            </a:r>
          </a:p>
          <a:p>
            <a:pPr marL="0" indent="0" algn="ctr">
              <a:lnSpc>
                <a:spcPct val="120000"/>
              </a:lnSpc>
              <a:spcBef>
                <a:spcPts val="0"/>
              </a:spcBef>
              <a:buClr>
                <a:srgbClr val="EF7F01"/>
              </a:buClr>
              <a:buFont typeface="Arial" panose="020B0604020202020204" pitchFamily="34" charset="0"/>
              <a:buNone/>
            </a:pPr>
            <a:endParaRPr lang="nl-NL" sz="3600" b="1" dirty="0">
              <a:solidFill>
                <a:srgbClr val="FF6418"/>
              </a:solidFill>
              <a:latin typeface="Bahnschrift" panose="020B0502040204020203" pitchFamily="34" charset="0"/>
            </a:endParaRPr>
          </a:p>
        </p:txBody>
      </p:sp>
      <p:sp>
        <p:nvSpPr>
          <p:cNvPr id="5" name="Tijdelijke aanduiding voor dianummer 4">
            <a:extLst>
              <a:ext uri="{FF2B5EF4-FFF2-40B4-BE49-F238E27FC236}">
                <a16:creationId xmlns:a16="http://schemas.microsoft.com/office/drawing/2014/main" id="{F77B921B-52BE-90C3-6672-A6DDB3F30F1D}"/>
              </a:ext>
            </a:extLst>
          </p:cNvPr>
          <p:cNvSpPr>
            <a:spLocks noGrp="1"/>
          </p:cNvSpPr>
          <p:nvPr>
            <p:ph type="sldNum" sz="quarter" idx="12"/>
          </p:nvPr>
        </p:nvSpPr>
        <p:spPr/>
        <p:txBody>
          <a:bodyPr/>
          <a:lstStyle/>
          <a:p>
            <a:pPr algn="l"/>
            <a:fld id="{3A3492CC-BC17-4D0A-ADC1-B770BDEBB199}" type="slidenum">
              <a:rPr lang="nl-NL" smtClean="0"/>
              <a:pPr algn="l"/>
              <a:t>15</a:t>
            </a:fld>
            <a:endParaRPr lang="nl-NL" dirty="0"/>
          </a:p>
        </p:txBody>
      </p:sp>
    </p:spTree>
    <p:extLst>
      <p:ext uri="{BB962C8B-B14F-4D97-AF65-F5344CB8AC3E}">
        <p14:creationId xmlns:p14="http://schemas.microsoft.com/office/powerpoint/2010/main" val="2506764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7BA3F-B504-3FF2-6BF5-5DA0E681A9B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18B256A-C347-3D94-A559-5D6306DB9AD6}"/>
              </a:ext>
            </a:extLst>
          </p:cNvPr>
          <p:cNvSpPr>
            <a:spLocks noGrp="1"/>
          </p:cNvSpPr>
          <p:nvPr>
            <p:ph type="title"/>
          </p:nvPr>
        </p:nvSpPr>
        <p:spPr>
          <a:xfrm>
            <a:off x="838200" y="365126"/>
            <a:ext cx="9851136" cy="1014496"/>
          </a:xfrm>
        </p:spPr>
        <p:txBody>
          <a:bodyPr>
            <a:normAutofit/>
          </a:bodyPr>
          <a:lstStyle/>
          <a:p>
            <a:r>
              <a:rPr lang="nl-NL" dirty="0">
                <a:latin typeface="Bahnschrift" panose="020B0502040204020203" pitchFamily="34" charset="0"/>
              </a:rPr>
              <a:t>Financieel – omgang met activa</a:t>
            </a:r>
          </a:p>
        </p:txBody>
      </p:sp>
      <p:sp>
        <p:nvSpPr>
          <p:cNvPr id="3" name="Tijdelijke aanduiding voor inhoud 2">
            <a:extLst>
              <a:ext uri="{FF2B5EF4-FFF2-40B4-BE49-F238E27FC236}">
                <a16:creationId xmlns:a16="http://schemas.microsoft.com/office/drawing/2014/main" id="{35545B1E-DF22-6C77-F42D-3B041E0B78A9}"/>
              </a:ext>
            </a:extLst>
          </p:cNvPr>
          <p:cNvSpPr>
            <a:spLocks noGrp="1"/>
          </p:cNvSpPr>
          <p:nvPr>
            <p:ph idx="1"/>
          </p:nvPr>
        </p:nvSpPr>
        <p:spPr>
          <a:xfrm>
            <a:off x="838200" y="1437005"/>
            <a:ext cx="11353800" cy="4351338"/>
          </a:xfrm>
        </p:spPr>
        <p:txBody>
          <a:bodyPr>
            <a:noAutofit/>
          </a:bodyPr>
          <a:lstStyle/>
          <a:p>
            <a:pPr marL="0" indent="0">
              <a:buClr>
                <a:srgbClr val="EF7F01"/>
              </a:buClr>
              <a:buNone/>
            </a:pPr>
            <a:r>
              <a:rPr lang="nl-NL" sz="2400" dirty="0">
                <a:solidFill>
                  <a:srgbClr val="FF6418"/>
                </a:solidFill>
                <a:latin typeface="Bahnschrift" panose="020B0502040204020203" pitchFamily="34" charset="0"/>
              </a:rPr>
              <a:t>Overwegingen bij transitie naar andere regiostructuur:</a:t>
            </a:r>
          </a:p>
          <a:p>
            <a:pPr>
              <a:buClr>
                <a:srgbClr val="EF7F01"/>
              </a:buClr>
            </a:pPr>
            <a:r>
              <a:rPr lang="nl-NL" sz="2400" dirty="0">
                <a:latin typeface="Bahnschrift" panose="020B0502040204020203" pitchFamily="34" charset="0"/>
              </a:rPr>
              <a:t>Alle activa* in de districten zijn ooit bijeengebracht door de (club)leden van de BridgeBond</a:t>
            </a:r>
          </a:p>
          <a:p>
            <a:pPr>
              <a:buClr>
                <a:srgbClr val="EF7F01"/>
              </a:buClr>
            </a:pPr>
            <a:r>
              <a:rPr lang="nl-NL" sz="2400" dirty="0">
                <a:latin typeface="Bahnschrift" panose="020B0502040204020203" pitchFamily="34" charset="0"/>
              </a:rPr>
              <a:t>In de regio’s blijven materialen nodig. Denk aan dupliceermachines, </a:t>
            </a:r>
            <a:r>
              <a:rPr lang="nl-NL" sz="2400" dirty="0" err="1">
                <a:latin typeface="Bahnschrift" panose="020B0502040204020203" pitchFamily="34" charset="0"/>
              </a:rPr>
              <a:t>Bridgemates</a:t>
            </a:r>
            <a:r>
              <a:rPr lang="nl-NL" sz="2400" dirty="0">
                <a:latin typeface="Bahnschrift" panose="020B0502040204020203" pitchFamily="34" charset="0"/>
              </a:rPr>
              <a:t>, spelmateriaal, laptop met toebehoren, projectoren, kasten</a:t>
            </a:r>
          </a:p>
          <a:p>
            <a:pPr>
              <a:buClr>
                <a:srgbClr val="EF7F01"/>
              </a:buClr>
            </a:pPr>
            <a:r>
              <a:rPr lang="nl-NL" sz="2400" dirty="0">
                <a:latin typeface="Bahnschrift" panose="020B0502040204020203" pitchFamily="34" charset="0"/>
              </a:rPr>
              <a:t>Bij transitie is overdracht van materialen naar de nieuwe beheerder gewenst</a:t>
            </a:r>
          </a:p>
          <a:p>
            <a:pPr>
              <a:buClr>
                <a:srgbClr val="EF7F01"/>
              </a:buClr>
            </a:pPr>
            <a:r>
              <a:rPr lang="nl-NL" sz="2400" dirty="0">
                <a:latin typeface="Bahnschrift" panose="020B0502040204020203" pitchFamily="34" charset="0"/>
              </a:rPr>
              <a:t>De statuten van de huidige districten vermelden (veelal) dat een batig saldo bij vereffening een bestemming dient te krijgen die zoveel mogelijk overeen komt met het doel van de vereniging: het bevorderen van het bridgespel in de ruimste zin van het woord</a:t>
            </a:r>
          </a:p>
        </p:txBody>
      </p:sp>
      <p:sp>
        <p:nvSpPr>
          <p:cNvPr id="4" name="Tekstvak 3">
            <a:extLst>
              <a:ext uri="{FF2B5EF4-FFF2-40B4-BE49-F238E27FC236}">
                <a16:creationId xmlns:a16="http://schemas.microsoft.com/office/drawing/2014/main" id="{A8B5A233-4AF3-313E-CEE0-BE5744293CA8}"/>
              </a:ext>
            </a:extLst>
          </p:cNvPr>
          <p:cNvSpPr txBox="1"/>
          <p:nvPr/>
        </p:nvSpPr>
        <p:spPr>
          <a:xfrm>
            <a:off x="457200" y="6160168"/>
            <a:ext cx="6819496" cy="369332"/>
          </a:xfrm>
          <a:prstGeom prst="rect">
            <a:avLst/>
          </a:prstGeom>
          <a:noFill/>
        </p:spPr>
        <p:txBody>
          <a:bodyPr wrap="none" rtlCol="0">
            <a:spAutoFit/>
          </a:bodyPr>
          <a:lstStyle/>
          <a:p>
            <a:r>
              <a:rPr lang="nl-NL" dirty="0">
                <a:solidFill>
                  <a:srgbClr val="003A81"/>
                </a:solidFill>
                <a:latin typeface="Bahnschrift" panose="020B0502040204020203" pitchFamily="34" charset="0"/>
              </a:rPr>
              <a:t>* Materialen, liquide middelen en vorderingen, minus schulden</a:t>
            </a:r>
          </a:p>
        </p:txBody>
      </p:sp>
      <p:sp>
        <p:nvSpPr>
          <p:cNvPr id="5" name="Tijdelijke aanduiding voor dianummer 4">
            <a:extLst>
              <a:ext uri="{FF2B5EF4-FFF2-40B4-BE49-F238E27FC236}">
                <a16:creationId xmlns:a16="http://schemas.microsoft.com/office/drawing/2014/main" id="{30507D61-D70E-AF25-5D75-83CBDC08B497}"/>
              </a:ext>
            </a:extLst>
          </p:cNvPr>
          <p:cNvSpPr>
            <a:spLocks noGrp="1"/>
          </p:cNvSpPr>
          <p:nvPr>
            <p:ph type="sldNum" sz="quarter" idx="12"/>
          </p:nvPr>
        </p:nvSpPr>
        <p:spPr/>
        <p:txBody>
          <a:bodyPr/>
          <a:lstStyle/>
          <a:p>
            <a:pPr algn="l"/>
            <a:fld id="{3A3492CC-BC17-4D0A-ADC1-B770BDEBB199}" type="slidenum">
              <a:rPr lang="nl-NL" smtClean="0"/>
              <a:pPr algn="l"/>
              <a:t>16</a:t>
            </a:fld>
            <a:endParaRPr lang="nl-NL" dirty="0"/>
          </a:p>
        </p:txBody>
      </p:sp>
    </p:spTree>
    <p:extLst>
      <p:ext uri="{BB962C8B-B14F-4D97-AF65-F5344CB8AC3E}">
        <p14:creationId xmlns:p14="http://schemas.microsoft.com/office/powerpoint/2010/main" val="3137055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31772-304B-B662-4815-087EA732047F}"/>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DAB2A8A-0AC4-9A9C-5B34-A68A743E7633}"/>
              </a:ext>
            </a:extLst>
          </p:cNvPr>
          <p:cNvSpPr>
            <a:spLocks noGrp="1"/>
          </p:cNvSpPr>
          <p:nvPr>
            <p:ph idx="1"/>
          </p:nvPr>
        </p:nvSpPr>
        <p:spPr>
          <a:xfrm>
            <a:off x="838199" y="1341308"/>
            <a:ext cx="11353801" cy="4351338"/>
          </a:xfrm>
        </p:spPr>
        <p:txBody>
          <a:bodyPr>
            <a:noAutofit/>
          </a:bodyPr>
          <a:lstStyle/>
          <a:p>
            <a:pPr marL="0" indent="0">
              <a:buClr>
                <a:srgbClr val="EF7F01"/>
              </a:buClr>
              <a:buNone/>
            </a:pPr>
            <a:r>
              <a:rPr lang="nl-NL" sz="2400" dirty="0">
                <a:solidFill>
                  <a:srgbClr val="FF6418"/>
                </a:solidFill>
                <a:latin typeface="Bahnschrift" panose="020B0502040204020203" pitchFamily="34" charset="0"/>
              </a:rPr>
              <a:t>Advies werkgroep: </a:t>
            </a:r>
          </a:p>
          <a:p>
            <a:pPr>
              <a:buClr>
                <a:srgbClr val="EF7F01"/>
              </a:buClr>
            </a:pPr>
            <a:r>
              <a:rPr lang="nl-NL" sz="2400" dirty="0">
                <a:latin typeface="Bahnschrift" panose="020B0502040204020203" pitchFamily="34" charset="0"/>
              </a:rPr>
              <a:t>Alle activa overdragen naar de BridgeBond en oormerken als ‘Ten behoeve van regionale activiteiten regio x’. De middelen kunnen dan door de Regiocommissie worden ingezet voor activiteiten/doelen in de desbetreffende Regio</a:t>
            </a:r>
          </a:p>
          <a:p>
            <a:pPr>
              <a:buClr>
                <a:srgbClr val="EF7F01"/>
              </a:buClr>
            </a:pPr>
            <a:r>
              <a:rPr lang="nl-NL" sz="2400" dirty="0">
                <a:latin typeface="Bahnschrift" panose="020B0502040204020203" pitchFamily="34" charset="0"/>
                <a:ea typeface="Aptos" panose="020B0004020202020204" pitchFamily="34" charset="0"/>
                <a:cs typeface="Aptos" panose="020B0004020202020204" pitchFamily="34" charset="0"/>
              </a:rPr>
              <a:t>De BridgeBond legt verantwoording af over de inzet van de middelen aan het bestuur. De </a:t>
            </a:r>
            <a:r>
              <a:rPr lang="nl-NL" sz="2400" dirty="0">
                <a:effectLst/>
                <a:latin typeface="Bahnschrift" panose="020B0502040204020203" pitchFamily="34" charset="0"/>
                <a:ea typeface="Aptos" panose="020B0004020202020204" pitchFamily="34" charset="0"/>
                <a:cs typeface="Aptos" panose="020B0004020202020204" pitchFamily="34" charset="0"/>
              </a:rPr>
              <a:t>financiële commissie van </a:t>
            </a:r>
            <a:r>
              <a:rPr lang="nl-NL" sz="2400">
                <a:effectLst/>
                <a:latin typeface="Bahnschrift" panose="020B0502040204020203" pitchFamily="34" charset="0"/>
                <a:ea typeface="Aptos" panose="020B0004020202020204" pitchFamily="34" charset="0"/>
                <a:cs typeface="Aptos" panose="020B0004020202020204" pitchFamily="34" charset="0"/>
              </a:rPr>
              <a:t>de Bridgebond </a:t>
            </a:r>
            <a:r>
              <a:rPr lang="nl-NL" sz="2400" dirty="0">
                <a:effectLst/>
                <a:latin typeface="Bahnschrift" panose="020B0502040204020203" pitchFamily="34" charset="0"/>
                <a:ea typeface="Aptos" panose="020B0004020202020204" pitchFamily="34" charset="0"/>
                <a:cs typeface="Aptos" panose="020B0004020202020204" pitchFamily="34" charset="0"/>
              </a:rPr>
              <a:t>houdt toezicht op de rechtmatigheid van onttrekkingen en informeert hierover jaarlijks de ALV totdat de gelden zijn uitgeput</a:t>
            </a:r>
          </a:p>
          <a:p>
            <a:pPr marL="0" indent="0">
              <a:buClr>
                <a:srgbClr val="EF7F01"/>
              </a:buClr>
              <a:buNone/>
            </a:pPr>
            <a:endParaRPr lang="nl-NL" sz="2000" dirty="0">
              <a:effectLst/>
              <a:latin typeface="Bahnschrift" panose="020B0502040204020203" pitchFamily="34" charset="0"/>
              <a:ea typeface="Aptos" panose="020B0004020202020204" pitchFamily="34" charset="0"/>
              <a:cs typeface="Aptos" panose="020B0004020202020204" pitchFamily="34" charset="0"/>
            </a:endParaRPr>
          </a:p>
          <a:p>
            <a:pPr>
              <a:buClr>
                <a:srgbClr val="EF7F01"/>
              </a:buClr>
            </a:pPr>
            <a:endParaRPr lang="nl-NL" sz="2400" dirty="0">
              <a:latin typeface="Bahnschrift" panose="020B0502040204020203" pitchFamily="34" charset="0"/>
              <a:sym typeface="Wingdings" panose="05000000000000000000" pitchFamily="2" charset="2"/>
            </a:endParaRPr>
          </a:p>
        </p:txBody>
      </p:sp>
      <p:sp>
        <p:nvSpPr>
          <p:cNvPr id="4" name="Titel 1">
            <a:extLst>
              <a:ext uri="{FF2B5EF4-FFF2-40B4-BE49-F238E27FC236}">
                <a16:creationId xmlns:a16="http://schemas.microsoft.com/office/drawing/2014/main" id="{07A2AEB7-2073-CBE5-0D6D-06528C30778B}"/>
              </a:ext>
            </a:extLst>
          </p:cNvPr>
          <p:cNvSpPr txBox="1">
            <a:spLocks/>
          </p:cNvSpPr>
          <p:nvPr/>
        </p:nvSpPr>
        <p:spPr>
          <a:xfrm>
            <a:off x="838200" y="365126"/>
            <a:ext cx="9851136" cy="10144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003A81"/>
                </a:solidFill>
                <a:latin typeface="Calibri" panose="020F0502020204030204" pitchFamily="34" charset="0"/>
                <a:ea typeface="+mj-ea"/>
                <a:cs typeface="Calibri" panose="020F0502020204030204" pitchFamily="34" charset="0"/>
              </a:defRPr>
            </a:lvl1pPr>
          </a:lstStyle>
          <a:p>
            <a:r>
              <a:rPr lang="nl-NL" dirty="0">
                <a:latin typeface="Bahnschrift" panose="020B0502040204020203" pitchFamily="34" charset="0"/>
              </a:rPr>
              <a:t>Financieel – omgang met activa</a:t>
            </a:r>
          </a:p>
        </p:txBody>
      </p:sp>
      <p:sp>
        <p:nvSpPr>
          <p:cNvPr id="2" name="Tijdelijke aanduiding voor dianummer 1">
            <a:extLst>
              <a:ext uri="{FF2B5EF4-FFF2-40B4-BE49-F238E27FC236}">
                <a16:creationId xmlns:a16="http://schemas.microsoft.com/office/drawing/2014/main" id="{7B256B16-B0DD-6A2D-5907-9F302681E3F5}"/>
              </a:ext>
            </a:extLst>
          </p:cNvPr>
          <p:cNvSpPr>
            <a:spLocks noGrp="1"/>
          </p:cNvSpPr>
          <p:nvPr>
            <p:ph type="sldNum" sz="quarter" idx="12"/>
          </p:nvPr>
        </p:nvSpPr>
        <p:spPr/>
        <p:txBody>
          <a:bodyPr/>
          <a:lstStyle/>
          <a:p>
            <a:pPr algn="l"/>
            <a:fld id="{3A3492CC-BC17-4D0A-ADC1-B770BDEBB199}" type="slidenum">
              <a:rPr lang="nl-NL" smtClean="0"/>
              <a:pPr algn="l"/>
              <a:t>17</a:t>
            </a:fld>
            <a:endParaRPr lang="nl-NL" dirty="0"/>
          </a:p>
        </p:txBody>
      </p:sp>
    </p:spTree>
    <p:extLst>
      <p:ext uri="{BB962C8B-B14F-4D97-AF65-F5344CB8AC3E}">
        <p14:creationId xmlns:p14="http://schemas.microsoft.com/office/powerpoint/2010/main" val="409691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1C8D5F-828A-3869-604F-886DE15D6640}"/>
              </a:ext>
            </a:extLst>
          </p:cNvPr>
          <p:cNvSpPr>
            <a:spLocks noGrp="1"/>
          </p:cNvSpPr>
          <p:nvPr>
            <p:ph type="title"/>
          </p:nvPr>
        </p:nvSpPr>
        <p:spPr>
          <a:xfrm>
            <a:off x="838199" y="365126"/>
            <a:ext cx="9994752" cy="1014496"/>
          </a:xfrm>
        </p:spPr>
        <p:txBody>
          <a:bodyPr>
            <a:normAutofit/>
          </a:bodyPr>
          <a:lstStyle/>
          <a:p>
            <a:r>
              <a:rPr lang="nl-NL" dirty="0">
                <a:latin typeface="Bahnschrift" panose="020B0502040204020203" pitchFamily="34" charset="0"/>
              </a:rPr>
              <a:t>Vervolgstappen naar transitie</a:t>
            </a:r>
            <a:endParaRPr lang="nl-NL" b="0" dirty="0">
              <a:latin typeface="Bahnschrift" panose="020B0502040204020203" pitchFamily="34" charset="0"/>
            </a:endParaRPr>
          </a:p>
        </p:txBody>
      </p:sp>
      <p:sp>
        <p:nvSpPr>
          <p:cNvPr id="10" name="Tijdelijke aanduiding voor dianummer 9">
            <a:extLst>
              <a:ext uri="{FF2B5EF4-FFF2-40B4-BE49-F238E27FC236}">
                <a16:creationId xmlns:a16="http://schemas.microsoft.com/office/drawing/2014/main" id="{FEC1502F-C463-B59D-3B0D-19DA585DF4AC}"/>
              </a:ext>
            </a:extLst>
          </p:cNvPr>
          <p:cNvSpPr>
            <a:spLocks noGrp="1"/>
          </p:cNvSpPr>
          <p:nvPr>
            <p:ph type="sldNum" sz="quarter" idx="12"/>
          </p:nvPr>
        </p:nvSpPr>
        <p:spPr/>
        <p:txBody>
          <a:bodyPr/>
          <a:lstStyle/>
          <a:p>
            <a:pPr algn="l"/>
            <a:fld id="{3A3492CC-BC17-4D0A-ADC1-B770BDEBB199}" type="slidenum">
              <a:rPr lang="nl-NL" smtClean="0"/>
              <a:pPr algn="l"/>
              <a:t>18</a:t>
            </a:fld>
            <a:endParaRPr lang="nl-NL" dirty="0"/>
          </a:p>
        </p:txBody>
      </p:sp>
      <p:graphicFrame>
        <p:nvGraphicFramePr>
          <p:cNvPr id="11" name="Diagram 10">
            <a:extLst>
              <a:ext uri="{FF2B5EF4-FFF2-40B4-BE49-F238E27FC236}">
                <a16:creationId xmlns:a16="http://schemas.microsoft.com/office/drawing/2014/main" id="{4CC41030-B42A-5B58-C569-54EB4A2FE702}"/>
              </a:ext>
            </a:extLst>
          </p:cNvPr>
          <p:cNvGraphicFramePr/>
          <p:nvPr>
            <p:extLst>
              <p:ext uri="{D42A27DB-BD31-4B8C-83A1-F6EECF244321}">
                <p14:modId xmlns:p14="http://schemas.microsoft.com/office/powerpoint/2010/main" val="264986300"/>
              </p:ext>
            </p:extLst>
          </p:nvPr>
        </p:nvGraphicFramePr>
        <p:xfrm>
          <a:off x="179294" y="1822869"/>
          <a:ext cx="11833411" cy="4429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Afgeronde rechthoek 7">
            <a:extLst>
              <a:ext uri="{FF2B5EF4-FFF2-40B4-BE49-F238E27FC236}">
                <a16:creationId xmlns:a16="http://schemas.microsoft.com/office/drawing/2014/main" id="{2ACF8808-8BCE-2772-3E50-A878683E9411}"/>
              </a:ext>
            </a:extLst>
          </p:cNvPr>
          <p:cNvSpPr/>
          <p:nvPr/>
        </p:nvSpPr>
        <p:spPr>
          <a:xfrm>
            <a:off x="7344700" y="1366684"/>
            <a:ext cx="3580713" cy="369332"/>
          </a:xfrm>
          <a:prstGeom prst="roundRect">
            <a:avLst/>
          </a:prstGeom>
          <a:solidFill>
            <a:srgbClr val="003A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79252" eaLnBrk="1" fontAlgn="auto" hangingPunct="1">
              <a:spcBef>
                <a:spcPts val="0"/>
              </a:spcBef>
              <a:spcAft>
                <a:spcPts val="0"/>
              </a:spcAft>
              <a:defRPr/>
            </a:pPr>
            <a:r>
              <a:rPr lang="nl-NL" dirty="0">
                <a:solidFill>
                  <a:srgbClr val="EE7F02"/>
                </a:solidFill>
                <a:latin typeface="Bahnschrift" panose="020B0502040204020203" pitchFamily="34" charset="0"/>
              </a:rPr>
              <a:t>Najaar 2025:</a:t>
            </a:r>
            <a:r>
              <a:rPr lang="nl-NL" dirty="0">
                <a:solidFill>
                  <a:srgbClr val="FFFF00"/>
                </a:solidFill>
                <a:latin typeface="Bahnschrift" panose="020B0502040204020203" pitchFamily="34" charset="0"/>
              </a:rPr>
              <a:t> </a:t>
            </a:r>
            <a:r>
              <a:rPr lang="nl-NL" dirty="0" err="1">
                <a:solidFill>
                  <a:schemeClr val="bg1"/>
                </a:solidFill>
                <a:latin typeface="Bahnschrift" panose="020B0502040204020203" pitchFamily="34" charset="0"/>
              </a:rPr>
              <a:t>Vrijwilligersdag</a:t>
            </a:r>
            <a:r>
              <a:rPr lang="nl-NL" dirty="0">
                <a:solidFill>
                  <a:schemeClr val="bg1"/>
                </a:solidFill>
                <a:latin typeface="Bahnschrift" panose="020B0502040204020203" pitchFamily="34" charset="0"/>
              </a:rPr>
              <a:t>(en) </a:t>
            </a:r>
          </a:p>
        </p:txBody>
      </p:sp>
    </p:spTree>
    <p:extLst>
      <p:ext uri="{BB962C8B-B14F-4D97-AF65-F5344CB8AC3E}">
        <p14:creationId xmlns:p14="http://schemas.microsoft.com/office/powerpoint/2010/main" val="2132287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33FC9-B8F3-7F9E-246D-E5EBD83DF32D}"/>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221D320-A33F-CCF9-262C-4C95021EB61E}"/>
              </a:ext>
            </a:extLst>
          </p:cNvPr>
          <p:cNvSpPr>
            <a:spLocks noGrp="1"/>
          </p:cNvSpPr>
          <p:nvPr>
            <p:ph idx="1"/>
          </p:nvPr>
        </p:nvSpPr>
        <p:spPr>
          <a:xfrm>
            <a:off x="838199" y="1341308"/>
            <a:ext cx="11353801" cy="4351338"/>
          </a:xfrm>
        </p:spPr>
        <p:txBody>
          <a:bodyPr>
            <a:noAutofit/>
          </a:bodyPr>
          <a:lstStyle/>
          <a:p>
            <a:pPr>
              <a:buClr>
                <a:srgbClr val="EF7F01"/>
              </a:buClr>
            </a:pPr>
            <a:r>
              <a:rPr lang="nl-NL" sz="2400" dirty="0">
                <a:latin typeface="Bahnschrift" panose="020B0502040204020203" pitchFamily="34" charset="0"/>
              </a:rPr>
              <a:t>Advies: van 24 districten naar 8 regio’s met elk een eigen regiocommissie:</a:t>
            </a:r>
          </a:p>
          <a:p>
            <a:pPr lvl="1">
              <a:buClr>
                <a:srgbClr val="EF7F01"/>
              </a:buClr>
            </a:pPr>
            <a:r>
              <a:rPr lang="nl-NL" sz="2000" dirty="0">
                <a:latin typeface="Bahnschrift" panose="020B0502040204020203" pitchFamily="34" charset="0"/>
              </a:rPr>
              <a:t>Coördinatie en motivatie regionaal vrijwilligersnetwerk</a:t>
            </a:r>
          </a:p>
          <a:p>
            <a:pPr lvl="1">
              <a:buClr>
                <a:srgbClr val="EF7F01"/>
              </a:buClr>
            </a:pPr>
            <a:r>
              <a:rPr lang="nl-NL" sz="2000" dirty="0">
                <a:latin typeface="Bahnschrift" panose="020B0502040204020203" pitchFamily="34" charset="0"/>
              </a:rPr>
              <a:t>Organisatie regionale competities en drives</a:t>
            </a:r>
          </a:p>
          <a:p>
            <a:pPr lvl="1">
              <a:buClr>
                <a:srgbClr val="EF7F01"/>
              </a:buClr>
            </a:pPr>
            <a:r>
              <a:rPr lang="nl-NL" sz="2000" dirty="0">
                <a:latin typeface="Bahnschrift" panose="020B0502040204020203" pitchFamily="34" charset="0"/>
              </a:rPr>
              <a:t>Organisatie regionale kader- en bridgeopleidingen</a:t>
            </a:r>
          </a:p>
          <a:p>
            <a:pPr lvl="1">
              <a:buClr>
                <a:srgbClr val="EF7F01"/>
              </a:buClr>
            </a:pPr>
            <a:r>
              <a:rPr lang="nl-NL" sz="2000" dirty="0">
                <a:latin typeface="Bahnschrift" panose="020B0502040204020203" pitchFamily="34" charset="0"/>
              </a:rPr>
              <a:t>Clubondersteuning (begeleiding, verwerving regionale sponsoring/subsidies)</a:t>
            </a:r>
          </a:p>
          <a:p>
            <a:pPr lvl="1">
              <a:buClr>
                <a:srgbClr val="EF7F01"/>
              </a:buClr>
            </a:pPr>
            <a:r>
              <a:rPr lang="nl-NL" sz="2000" kern="100" dirty="0">
                <a:effectLst/>
                <a:latin typeface="Bahnschrift" panose="020B0502040204020203" pitchFamily="34" charset="0"/>
                <a:ea typeface="Aptos" panose="020B0004020202020204" pitchFamily="34" charset="0"/>
                <a:cs typeface="Arial" panose="020B0604020202020204" pitchFamily="34" charset="0"/>
              </a:rPr>
              <a:t>Contact met bestaande en nieuwe doelgroepen</a:t>
            </a:r>
          </a:p>
          <a:p>
            <a:pPr lvl="1">
              <a:buClr>
                <a:srgbClr val="EF7F01"/>
              </a:buClr>
            </a:pPr>
            <a:r>
              <a:rPr lang="nl-NL" sz="2000" kern="100" dirty="0">
                <a:effectLst/>
                <a:latin typeface="Bahnschrift" panose="020B0502040204020203" pitchFamily="34" charset="0"/>
                <a:ea typeface="Aptos" panose="020B0004020202020204" pitchFamily="34" charset="0"/>
                <a:cs typeface="Arial" panose="020B0604020202020204" pitchFamily="34" charset="0"/>
              </a:rPr>
              <a:t>Nieuw</a:t>
            </a:r>
            <a:r>
              <a:rPr lang="nl-NL" sz="2000" kern="100" dirty="0">
                <a:latin typeface="Bahnschrift" panose="020B0502040204020203" pitchFamily="34" charset="0"/>
                <a:ea typeface="Aptos" panose="020B0004020202020204" pitchFamily="34" charset="0"/>
                <a:cs typeface="Arial" panose="020B0604020202020204" pitchFamily="34" charset="0"/>
              </a:rPr>
              <a:t> aanbod (‘leuker, leerzamer, spannender, gezelliger’) voor bestaande en nieuwe doelgroepen (huidige leden, niet-aangesloten clubs, individuele bridgers) </a:t>
            </a:r>
            <a:endParaRPr lang="nl-NL" sz="2400" dirty="0">
              <a:latin typeface="Bahnschrift" panose="020B0502040204020203" pitchFamily="34" charset="0"/>
            </a:endParaRPr>
          </a:p>
          <a:p>
            <a:pPr>
              <a:buClr>
                <a:srgbClr val="EF7F01"/>
              </a:buClr>
            </a:pPr>
            <a:r>
              <a:rPr lang="nl-NL" sz="2400" dirty="0">
                <a:latin typeface="Bahnschrift" panose="020B0502040204020203" pitchFamily="34" charset="0"/>
              </a:rPr>
              <a:t>Financiering uit middelen BridgeBond, inschrijfgelden, subsidie-/sponsorgelden</a:t>
            </a:r>
          </a:p>
          <a:p>
            <a:pPr>
              <a:buClr>
                <a:srgbClr val="EF7F01"/>
              </a:buClr>
            </a:pPr>
            <a:r>
              <a:rPr lang="nl-NL" sz="2400" dirty="0">
                <a:latin typeface="Bahnschrift" panose="020B0502040204020203" pitchFamily="34" charset="0"/>
              </a:rPr>
              <a:t>Kostenneutraliteit is uitgangspunt</a:t>
            </a:r>
          </a:p>
          <a:p>
            <a:pPr>
              <a:buClr>
                <a:srgbClr val="EF7F01"/>
              </a:buClr>
            </a:pPr>
            <a:r>
              <a:rPr lang="nl-NL" sz="2400" dirty="0">
                <a:latin typeface="Bahnschrift" panose="020B0502040204020203" pitchFamily="34" charset="0"/>
              </a:rPr>
              <a:t>Voorstel is om alle activa van huidige districten </a:t>
            </a:r>
            <a:br>
              <a:rPr lang="nl-NL" sz="2400" dirty="0">
                <a:latin typeface="Bahnschrift" panose="020B0502040204020203" pitchFamily="34" charset="0"/>
              </a:rPr>
            </a:br>
            <a:r>
              <a:rPr lang="nl-NL" sz="2400" dirty="0">
                <a:latin typeface="Bahnschrift" panose="020B0502040204020203" pitchFamily="34" charset="0"/>
              </a:rPr>
              <a:t>over te dragen naar nieuwe regio </a:t>
            </a:r>
          </a:p>
          <a:p>
            <a:pPr>
              <a:buClr>
                <a:srgbClr val="EF7F01"/>
              </a:buClr>
            </a:pPr>
            <a:r>
              <a:rPr lang="nl-NL" sz="2400" dirty="0">
                <a:latin typeface="Bahnschrift" panose="020B0502040204020203" pitchFamily="34" charset="0"/>
              </a:rPr>
              <a:t>Verdere voorbereidingen tijdens seizoen 2025/2026,</a:t>
            </a:r>
            <a:br>
              <a:rPr lang="nl-NL" sz="2400" dirty="0">
                <a:latin typeface="Bahnschrift" panose="020B0502040204020203" pitchFamily="34" charset="0"/>
              </a:rPr>
            </a:br>
            <a:r>
              <a:rPr lang="nl-NL" sz="2400" dirty="0">
                <a:latin typeface="Bahnschrift" panose="020B0502040204020203" pitchFamily="34" charset="0"/>
              </a:rPr>
              <a:t>start per 1 juli 2026</a:t>
            </a:r>
          </a:p>
          <a:p>
            <a:pPr>
              <a:buClr>
                <a:srgbClr val="EF7F01"/>
              </a:buClr>
            </a:pPr>
            <a:endParaRPr lang="nl-NL" sz="2400" dirty="0">
              <a:latin typeface="Bahnschrift" panose="020B0502040204020203" pitchFamily="34" charset="0"/>
              <a:sym typeface="Wingdings" panose="05000000000000000000" pitchFamily="2" charset="2"/>
            </a:endParaRPr>
          </a:p>
        </p:txBody>
      </p:sp>
      <p:sp>
        <p:nvSpPr>
          <p:cNvPr id="4" name="Titel 1">
            <a:extLst>
              <a:ext uri="{FF2B5EF4-FFF2-40B4-BE49-F238E27FC236}">
                <a16:creationId xmlns:a16="http://schemas.microsoft.com/office/drawing/2014/main" id="{77508E02-0B31-B6DA-F7E8-52F3D17791A8}"/>
              </a:ext>
            </a:extLst>
          </p:cNvPr>
          <p:cNvSpPr txBox="1">
            <a:spLocks/>
          </p:cNvSpPr>
          <p:nvPr/>
        </p:nvSpPr>
        <p:spPr>
          <a:xfrm>
            <a:off x="838200" y="365126"/>
            <a:ext cx="9851136" cy="10144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003A81"/>
                </a:solidFill>
                <a:latin typeface="Calibri" panose="020F0502020204030204" pitchFamily="34" charset="0"/>
                <a:ea typeface="+mj-ea"/>
                <a:cs typeface="Calibri" panose="020F0502020204030204" pitchFamily="34" charset="0"/>
              </a:defRPr>
            </a:lvl1pPr>
          </a:lstStyle>
          <a:p>
            <a:r>
              <a:rPr lang="nl-NL" dirty="0">
                <a:latin typeface="Bahnschrift" panose="020B0502040204020203" pitchFamily="34" charset="0"/>
              </a:rPr>
              <a:t>Versterking regiostructuur - resumé</a:t>
            </a:r>
          </a:p>
        </p:txBody>
      </p:sp>
      <p:sp>
        <p:nvSpPr>
          <p:cNvPr id="2" name="Tijdelijke aanduiding voor dianummer 1">
            <a:extLst>
              <a:ext uri="{FF2B5EF4-FFF2-40B4-BE49-F238E27FC236}">
                <a16:creationId xmlns:a16="http://schemas.microsoft.com/office/drawing/2014/main" id="{943904B6-47D1-0BB7-1F7E-23659628CACF}"/>
              </a:ext>
            </a:extLst>
          </p:cNvPr>
          <p:cNvSpPr>
            <a:spLocks noGrp="1"/>
          </p:cNvSpPr>
          <p:nvPr>
            <p:ph type="sldNum" sz="quarter" idx="12"/>
          </p:nvPr>
        </p:nvSpPr>
        <p:spPr/>
        <p:txBody>
          <a:bodyPr/>
          <a:lstStyle/>
          <a:p>
            <a:pPr algn="l"/>
            <a:fld id="{3A3492CC-BC17-4D0A-ADC1-B770BDEBB199}" type="slidenum">
              <a:rPr lang="nl-NL" smtClean="0"/>
              <a:pPr algn="l"/>
              <a:t>19</a:t>
            </a:fld>
            <a:endParaRPr lang="nl-NL" dirty="0"/>
          </a:p>
        </p:txBody>
      </p:sp>
      <p:pic>
        <p:nvPicPr>
          <p:cNvPr id="5" name="Afbeelding 4">
            <a:extLst>
              <a:ext uri="{FF2B5EF4-FFF2-40B4-BE49-F238E27FC236}">
                <a16:creationId xmlns:a16="http://schemas.microsoft.com/office/drawing/2014/main" id="{2C056802-6624-EC40-3F2E-00AB1B4D0A40}"/>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021256" y="4232475"/>
            <a:ext cx="4170744" cy="2625525"/>
          </a:xfrm>
          <a:prstGeom prst="rect">
            <a:avLst/>
          </a:prstGeom>
        </p:spPr>
      </p:pic>
    </p:spTree>
    <p:extLst>
      <p:ext uri="{BB962C8B-B14F-4D97-AF65-F5344CB8AC3E}">
        <p14:creationId xmlns:p14="http://schemas.microsoft.com/office/powerpoint/2010/main" val="1666935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FB89591-6638-EA18-0D86-C8E4977960CE}"/>
              </a:ext>
            </a:extLst>
          </p:cNvPr>
          <p:cNvPicPr>
            <a:picLocks noChangeAspect="1" noChangeArrowheads="1"/>
          </p:cNvPicPr>
          <p:nvPr/>
        </p:nvPicPr>
        <p:blipFill>
          <a:blip r:embed="rId3">
            <a:alphaModFix amt="20000"/>
            <a:extLst>
              <a:ext uri="{28A0092B-C50C-407E-A947-70E740481C1C}">
                <a14:useLocalDpi xmlns:a14="http://schemas.microsoft.com/office/drawing/2010/main"/>
              </a:ext>
            </a:extLst>
          </a:blip>
          <a:srcRect/>
          <a:stretch>
            <a:fillRect/>
          </a:stretch>
        </p:blipFill>
        <p:spPr bwMode="auto">
          <a:xfrm>
            <a:off x="2141416" y="1091670"/>
            <a:ext cx="8061567" cy="4504993"/>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C8873F8E-D1DD-90A6-8720-CBC3B5B61704}"/>
              </a:ext>
            </a:extLst>
          </p:cNvPr>
          <p:cNvSpPr>
            <a:spLocks noGrp="1"/>
          </p:cNvSpPr>
          <p:nvPr>
            <p:ph type="title"/>
          </p:nvPr>
        </p:nvSpPr>
        <p:spPr>
          <a:xfrm>
            <a:off x="838199" y="365126"/>
            <a:ext cx="9726827" cy="1014496"/>
          </a:xfrm>
        </p:spPr>
        <p:txBody>
          <a:bodyPr>
            <a:normAutofit/>
          </a:bodyPr>
          <a:lstStyle/>
          <a:p>
            <a:r>
              <a:rPr lang="nl-NL" sz="3600" dirty="0">
                <a:latin typeface="Bahnschrift" panose="020B0502040204020203" pitchFamily="34" charset="0"/>
              </a:rPr>
              <a:t>Ambitie NBB </a:t>
            </a:r>
            <a:r>
              <a:rPr lang="nl-NL" sz="3600" dirty="0" err="1">
                <a:latin typeface="Bahnschrift" panose="020B0502040204020203" pitchFamily="34" charset="0"/>
              </a:rPr>
              <a:t>BridgeAgenda</a:t>
            </a:r>
            <a:r>
              <a:rPr lang="nl-NL" sz="3600" dirty="0">
                <a:latin typeface="Bahnschrift" panose="020B0502040204020203" pitchFamily="34" charset="0"/>
              </a:rPr>
              <a:t> 2032</a:t>
            </a:r>
            <a:endParaRPr lang="nl-NL" sz="1800" b="0" dirty="0">
              <a:latin typeface="Bahnschrift" panose="020B0502040204020203" pitchFamily="34" charset="0"/>
            </a:endParaRPr>
          </a:p>
        </p:txBody>
      </p:sp>
      <p:sp>
        <p:nvSpPr>
          <p:cNvPr id="4" name="TextBox 2">
            <a:extLst>
              <a:ext uri="{FF2B5EF4-FFF2-40B4-BE49-F238E27FC236}">
                <a16:creationId xmlns:a16="http://schemas.microsoft.com/office/drawing/2014/main" id="{C1C2BC61-C0B6-D7FE-66AE-8D234482CB88}"/>
              </a:ext>
            </a:extLst>
          </p:cNvPr>
          <p:cNvSpPr txBox="1"/>
          <p:nvPr/>
        </p:nvSpPr>
        <p:spPr>
          <a:xfrm>
            <a:off x="714633" y="1542092"/>
            <a:ext cx="11353800" cy="2800767"/>
          </a:xfrm>
          <a:prstGeom prst="rect">
            <a:avLst/>
          </a:prstGeom>
          <a:noFill/>
        </p:spPr>
        <p:txBody>
          <a:bodyPr wrap="square">
            <a:spAutoFit/>
          </a:bodyPr>
          <a:lstStyle/>
          <a:p>
            <a:pPr algn="ctr">
              <a:buClr>
                <a:srgbClr val="FF6418"/>
              </a:buClr>
            </a:pPr>
            <a:r>
              <a:rPr lang="nl-NL" sz="4400" dirty="0">
                <a:solidFill>
                  <a:srgbClr val="EF7F01"/>
                </a:solidFill>
                <a:latin typeface="Bahnschrift" panose="020B0502040204020203" pitchFamily="34" charset="0"/>
                <a:ea typeface="Calibri" panose="020F0502020204030204" pitchFamily="34" charset="0"/>
                <a:cs typeface="Times New Roman" panose="02020603050405020304" pitchFamily="18" charset="0"/>
              </a:rPr>
              <a:t>Eén </a:t>
            </a:r>
            <a:r>
              <a:rPr lang="nl-NL" sz="4400" dirty="0" err="1">
                <a:solidFill>
                  <a:srgbClr val="EF7F01"/>
                </a:solidFill>
                <a:latin typeface="Bahnschrift" panose="020B0502040204020203" pitchFamily="34" charset="0"/>
                <a:ea typeface="Calibri" panose="020F0502020204030204" pitchFamily="34" charset="0"/>
                <a:cs typeface="Times New Roman" panose="02020603050405020304" pitchFamily="18" charset="0"/>
              </a:rPr>
              <a:t>Bridgecommunity</a:t>
            </a:r>
            <a:r>
              <a:rPr lang="nl-NL" sz="4400" dirty="0">
                <a:solidFill>
                  <a:srgbClr val="EF7F01"/>
                </a:solidFill>
                <a:latin typeface="Bahnschrift" panose="020B0502040204020203" pitchFamily="34" charset="0"/>
                <a:ea typeface="Calibri" panose="020F0502020204030204" pitchFamily="34" charset="0"/>
                <a:cs typeface="Times New Roman" panose="02020603050405020304" pitchFamily="18" charset="0"/>
              </a:rPr>
              <a:t> </a:t>
            </a:r>
          </a:p>
          <a:p>
            <a:pPr algn="ctr" defTabSz="685800"/>
            <a:endParaRPr lang="nl-NL" sz="4400" i="1" dirty="0">
              <a:solidFill>
                <a:srgbClr val="EF7F01"/>
              </a:solidFill>
              <a:latin typeface="Bahnschrift" panose="020B0502040204020203" pitchFamily="34" charset="0"/>
              <a:ea typeface="Calibri" panose="020F0502020204030204" pitchFamily="34" charset="0"/>
              <a:cs typeface="Times New Roman" panose="02020603050405020304" pitchFamily="18" charset="0"/>
            </a:endParaRPr>
          </a:p>
          <a:p>
            <a:pPr algn="ctr" defTabSz="685800"/>
            <a:r>
              <a:rPr lang="nl-NL" sz="4400" i="1" dirty="0">
                <a:solidFill>
                  <a:srgbClr val="EF7F01"/>
                </a:solidFill>
                <a:latin typeface="Bahnschrift" panose="020B0502040204020203" pitchFamily="34" charset="0"/>
                <a:ea typeface="Calibri" panose="020F0502020204030204" pitchFamily="34" charset="0"/>
                <a:cs typeface="Times New Roman" panose="02020603050405020304" pitchFamily="18" charset="0"/>
              </a:rPr>
              <a:t>500.000 bridgers verbonden </a:t>
            </a:r>
            <a:br>
              <a:rPr lang="nl-NL" sz="4400" i="1" dirty="0">
                <a:solidFill>
                  <a:srgbClr val="EF7F01"/>
                </a:solidFill>
                <a:latin typeface="Bahnschrift" panose="020B0502040204020203" pitchFamily="34" charset="0"/>
                <a:ea typeface="Calibri" panose="020F0502020204030204" pitchFamily="34" charset="0"/>
                <a:cs typeface="Times New Roman" panose="02020603050405020304" pitchFamily="18" charset="0"/>
              </a:rPr>
            </a:br>
            <a:r>
              <a:rPr lang="nl-NL" sz="4400" i="1" dirty="0">
                <a:solidFill>
                  <a:srgbClr val="EF7F01"/>
                </a:solidFill>
                <a:latin typeface="Bahnschrift" panose="020B0502040204020203" pitchFamily="34" charset="0"/>
                <a:ea typeface="Calibri" panose="020F0502020204030204" pitchFamily="34" charset="0"/>
                <a:cs typeface="Times New Roman" panose="02020603050405020304" pitchFamily="18" charset="0"/>
              </a:rPr>
              <a:t>door de liefde voor een springlevende sport </a:t>
            </a:r>
            <a:endParaRPr lang="en-US" sz="4400" i="1" dirty="0">
              <a:solidFill>
                <a:srgbClr val="EF7F01"/>
              </a:solidFill>
              <a:latin typeface="Bahnschrift" panose="020B0502040204020203" pitchFamily="34" charset="0"/>
            </a:endParaRPr>
          </a:p>
        </p:txBody>
      </p:sp>
      <p:sp>
        <p:nvSpPr>
          <p:cNvPr id="5" name="Tekstvak 4">
            <a:extLst>
              <a:ext uri="{FF2B5EF4-FFF2-40B4-BE49-F238E27FC236}">
                <a16:creationId xmlns:a16="http://schemas.microsoft.com/office/drawing/2014/main" id="{54C49FA6-E169-81D9-C7A2-8B0F88ADCBB8}"/>
              </a:ext>
            </a:extLst>
          </p:cNvPr>
          <p:cNvSpPr txBox="1"/>
          <p:nvPr/>
        </p:nvSpPr>
        <p:spPr>
          <a:xfrm>
            <a:off x="0" y="5596663"/>
            <a:ext cx="12192000" cy="523220"/>
          </a:xfrm>
          <a:prstGeom prst="rect">
            <a:avLst/>
          </a:prstGeom>
          <a:noFill/>
        </p:spPr>
        <p:txBody>
          <a:bodyPr wrap="square">
            <a:spAutoFit/>
          </a:bodyPr>
          <a:lstStyle/>
          <a:p>
            <a:pPr algn="ctr"/>
            <a:r>
              <a:rPr lang="nl-NL" sz="2800" dirty="0">
                <a:solidFill>
                  <a:srgbClr val="003A81"/>
                </a:solidFill>
                <a:latin typeface="Bahnschrift" panose="020B0502040204020203" pitchFamily="34" charset="0"/>
              </a:rPr>
              <a:t>De BridgeBond is relevant voor alle mensen die van bridge genieten</a:t>
            </a:r>
          </a:p>
        </p:txBody>
      </p:sp>
      <p:sp>
        <p:nvSpPr>
          <p:cNvPr id="3" name="Tijdelijke aanduiding voor dianummer 2">
            <a:extLst>
              <a:ext uri="{FF2B5EF4-FFF2-40B4-BE49-F238E27FC236}">
                <a16:creationId xmlns:a16="http://schemas.microsoft.com/office/drawing/2014/main" id="{7FC1CAB9-29F3-079A-FEB1-3BDFF38CA5F3}"/>
              </a:ext>
            </a:extLst>
          </p:cNvPr>
          <p:cNvSpPr>
            <a:spLocks noGrp="1"/>
          </p:cNvSpPr>
          <p:nvPr>
            <p:ph type="sldNum" sz="quarter" idx="12"/>
          </p:nvPr>
        </p:nvSpPr>
        <p:spPr/>
        <p:txBody>
          <a:bodyPr/>
          <a:lstStyle/>
          <a:p>
            <a:pPr algn="l"/>
            <a:fld id="{3A3492CC-BC17-4D0A-ADC1-B770BDEBB199}" type="slidenum">
              <a:rPr lang="nl-NL" smtClean="0"/>
              <a:pPr algn="l"/>
              <a:t>2</a:t>
            </a:fld>
            <a:endParaRPr lang="nl-NL" dirty="0"/>
          </a:p>
        </p:txBody>
      </p:sp>
    </p:spTree>
    <p:extLst>
      <p:ext uri="{BB962C8B-B14F-4D97-AF65-F5344CB8AC3E}">
        <p14:creationId xmlns:p14="http://schemas.microsoft.com/office/powerpoint/2010/main" val="3682833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F561C-F358-D6B7-4BEE-8495E6C4339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A9971D8-D0DC-F831-094D-D81F6AFF37AF}"/>
              </a:ext>
            </a:extLst>
          </p:cNvPr>
          <p:cNvSpPr txBox="1">
            <a:spLocks noGrp="1"/>
          </p:cNvSpPr>
          <p:nvPr>
            <p:ph type="title"/>
          </p:nvPr>
        </p:nvSpPr>
        <p:spPr>
          <a:xfrm>
            <a:off x="1516923" y="1758655"/>
            <a:ext cx="9771562" cy="733662"/>
          </a:xfrm>
          <a:prstGeom prst="rect">
            <a:avLst/>
          </a:prstGeom>
        </p:spPr>
        <p:txBody>
          <a:bodyPr vert="horz" wrap="square" lIns="0" tIns="13335" rIns="0" bIns="0" rtlCol="0" anchor="t">
            <a:spAutoFit/>
          </a:bodyPr>
          <a:lstStyle/>
          <a:p>
            <a:pPr marL="12700">
              <a:spcBef>
                <a:spcPts val="105"/>
              </a:spcBef>
            </a:pPr>
            <a:r>
              <a:rPr lang="nl-NL" sz="4000" b="0" spc="-20" dirty="0">
                <a:solidFill>
                  <a:schemeClr val="bg1"/>
                </a:solidFill>
                <a:latin typeface="Bahnschrift" panose="020B0502040204020203" pitchFamily="34" charset="0"/>
              </a:rPr>
              <a:t>Dank voor de aandacht!</a:t>
            </a:r>
            <a:br>
              <a:rPr lang="nl-NL" sz="5400" b="0" spc="-20" dirty="0">
                <a:solidFill>
                  <a:schemeClr val="bg1"/>
                </a:solidFill>
                <a:latin typeface="Bahnschrift" panose="020B0502040204020203" pitchFamily="34" charset="0"/>
              </a:rPr>
            </a:br>
            <a:endParaRPr lang="nl-NL" sz="1200" b="0" spc="-285" dirty="0">
              <a:solidFill>
                <a:schemeClr val="bg1"/>
              </a:solidFill>
              <a:latin typeface="Bahnschrift" panose="020B0502040204020203" pitchFamily="34" charset="0"/>
              <a:cs typeface="Times New Roman"/>
            </a:endParaRPr>
          </a:p>
        </p:txBody>
      </p:sp>
      <p:sp>
        <p:nvSpPr>
          <p:cNvPr id="3" name="Tijdelijke aanduiding voor dianummer 2">
            <a:extLst>
              <a:ext uri="{FF2B5EF4-FFF2-40B4-BE49-F238E27FC236}">
                <a16:creationId xmlns:a16="http://schemas.microsoft.com/office/drawing/2014/main" id="{6AE49245-838F-92B9-3DD2-4775DF75A920}"/>
              </a:ext>
            </a:extLst>
          </p:cNvPr>
          <p:cNvSpPr>
            <a:spLocks noGrp="1"/>
          </p:cNvSpPr>
          <p:nvPr>
            <p:ph type="sldNum" sz="quarter" idx="7"/>
          </p:nvPr>
        </p:nvSpPr>
        <p:spPr/>
        <p:txBody>
          <a:bodyPr/>
          <a:lstStyle/>
          <a:p>
            <a:fld id="{B6F15528-21DE-4FAA-801E-634DDDAF4B2B}" type="slidenum">
              <a:rPr lang="nl-NL" smtClean="0"/>
              <a:t>20</a:t>
            </a:fld>
            <a:endParaRPr lang="nl-NL"/>
          </a:p>
        </p:txBody>
      </p:sp>
    </p:spTree>
    <p:extLst>
      <p:ext uri="{BB962C8B-B14F-4D97-AF65-F5344CB8AC3E}">
        <p14:creationId xmlns:p14="http://schemas.microsoft.com/office/powerpoint/2010/main" val="2593930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1835E6E4-8527-1F84-0C46-69826672754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98930" y="4031916"/>
            <a:ext cx="4489339" cy="2826084"/>
          </a:xfrm>
          <a:prstGeom prst="rect">
            <a:avLst/>
          </a:prstGeom>
        </p:spPr>
      </p:pic>
      <p:sp>
        <p:nvSpPr>
          <p:cNvPr id="3" name="Tijdelijke aanduiding voor inhoud 2">
            <a:extLst>
              <a:ext uri="{FF2B5EF4-FFF2-40B4-BE49-F238E27FC236}">
                <a16:creationId xmlns:a16="http://schemas.microsoft.com/office/drawing/2014/main" id="{2FB6BFD9-6AF1-F3D7-0CA4-4C6A8643E1CB}"/>
              </a:ext>
            </a:extLst>
          </p:cNvPr>
          <p:cNvSpPr>
            <a:spLocks noGrp="1"/>
          </p:cNvSpPr>
          <p:nvPr>
            <p:ph idx="1"/>
          </p:nvPr>
        </p:nvSpPr>
        <p:spPr>
          <a:xfrm>
            <a:off x="838200" y="1271799"/>
            <a:ext cx="11239500" cy="4351338"/>
          </a:xfrm>
        </p:spPr>
        <p:txBody>
          <a:bodyPr>
            <a:normAutofit/>
          </a:bodyPr>
          <a:lstStyle/>
          <a:p>
            <a:pPr marL="0" indent="0">
              <a:lnSpc>
                <a:spcPct val="110000"/>
              </a:lnSpc>
              <a:spcBef>
                <a:spcPts val="0"/>
              </a:spcBef>
              <a:spcAft>
                <a:spcPts val="600"/>
              </a:spcAft>
              <a:buClr>
                <a:srgbClr val="FF6418"/>
              </a:buClr>
              <a:buNone/>
              <a:tabLst>
                <a:tab pos="0" algn="l"/>
              </a:tabLst>
            </a:pPr>
            <a:r>
              <a:rPr lang="nl-NL" sz="2600" dirty="0">
                <a:latin typeface="Bahnschrift" panose="020B0502040204020203" pitchFamily="34" charset="0"/>
              </a:rPr>
              <a:t>De BridgeBond is een organisatie die zowel leden als ‘bridgeconsumenten’ bedient. De BridgeBond combineert het verenigingskarakter met de kenmerken van een bedrijf. Het besturingsmodel en de organisatie zijn daarop ingericht. </a:t>
            </a:r>
            <a:br>
              <a:rPr lang="nl-NL" sz="2600" dirty="0">
                <a:latin typeface="Bahnschrift" panose="020B0502040204020203" pitchFamily="34" charset="0"/>
              </a:rPr>
            </a:br>
            <a:br>
              <a:rPr lang="nl-NL" sz="2600" dirty="0">
                <a:latin typeface="Bahnschrift" panose="020B0502040204020203" pitchFamily="34" charset="0"/>
              </a:rPr>
            </a:br>
            <a:r>
              <a:rPr lang="nl-NL" sz="2600" dirty="0">
                <a:latin typeface="Bahnschrift" panose="020B0502040204020203" pitchFamily="34" charset="0"/>
              </a:rPr>
              <a:t>De BridgeBond werkt vanuit het Nationaal Denksportcentrum in Utrecht, maar haar </a:t>
            </a:r>
            <a:r>
              <a:rPr lang="nl-NL" sz="2800" b="1" dirty="0">
                <a:latin typeface="Bahnschrift" panose="020B0502040204020203" pitchFamily="34" charset="0"/>
              </a:rPr>
              <a:t>medewerkers en vrijwilligers</a:t>
            </a:r>
            <a:r>
              <a:rPr lang="nl-NL" sz="2600" b="1" dirty="0">
                <a:latin typeface="Bahnschrift" panose="020B0502040204020203" pitchFamily="34" charset="0"/>
              </a:rPr>
              <a:t> </a:t>
            </a:r>
            <a:r>
              <a:rPr lang="nl-NL" sz="2600" dirty="0">
                <a:latin typeface="Bahnschrift" panose="020B0502040204020203" pitchFamily="34" charset="0"/>
              </a:rPr>
              <a:t>zijn in het hele land actief. </a:t>
            </a:r>
            <a:br>
              <a:rPr lang="nl-NL" sz="2600" dirty="0">
                <a:latin typeface="Bahnschrift" panose="020B0502040204020203" pitchFamily="34" charset="0"/>
              </a:rPr>
            </a:br>
            <a:endParaRPr lang="nl-NL" sz="2600" dirty="0">
              <a:latin typeface="Bahnschrift" panose="020B0502040204020203" pitchFamily="34" charset="0"/>
            </a:endParaRPr>
          </a:p>
        </p:txBody>
      </p:sp>
      <p:sp>
        <p:nvSpPr>
          <p:cNvPr id="4" name="Titel 1">
            <a:extLst>
              <a:ext uri="{FF2B5EF4-FFF2-40B4-BE49-F238E27FC236}">
                <a16:creationId xmlns:a16="http://schemas.microsoft.com/office/drawing/2014/main" id="{AB6AA533-6CDB-2069-3D30-1B7F98105585}"/>
              </a:ext>
            </a:extLst>
          </p:cNvPr>
          <p:cNvSpPr txBox="1">
            <a:spLocks/>
          </p:cNvSpPr>
          <p:nvPr/>
        </p:nvSpPr>
        <p:spPr>
          <a:xfrm>
            <a:off x="838199" y="365126"/>
            <a:ext cx="9797143" cy="101449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b="1" kern="1200">
                <a:solidFill>
                  <a:srgbClr val="003A81"/>
                </a:solidFill>
                <a:latin typeface="Calibri" panose="020F0502020204030204" pitchFamily="34" charset="0"/>
                <a:ea typeface="+mj-ea"/>
                <a:cs typeface="Calibri" panose="020F0502020204030204" pitchFamily="34" charset="0"/>
              </a:defRPr>
            </a:lvl1pPr>
          </a:lstStyle>
          <a:p>
            <a:r>
              <a:rPr lang="nl-NL" dirty="0">
                <a:latin typeface="Bahnschrift" panose="020B0502040204020203" pitchFamily="34" charset="0"/>
              </a:rPr>
              <a:t>Sterke organisatie nodig!</a:t>
            </a:r>
          </a:p>
        </p:txBody>
      </p:sp>
      <p:sp>
        <p:nvSpPr>
          <p:cNvPr id="2" name="AutoShape 2">
            <a:extLst>
              <a:ext uri="{FF2B5EF4-FFF2-40B4-BE49-F238E27FC236}">
                <a16:creationId xmlns:a16="http://schemas.microsoft.com/office/drawing/2014/main" id="{72A21EAF-4BC9-954B-8196-CEB5CD24BF3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ijdelijke aanduiding voor dianummer 5">
            <a:extLst>
              <a:ext uri="{FF2B5EF4-FFF2-40B4-BE49-F238E27FC236}">
                <a16:creationId xmlns:a16="http://schemas.microsoft.com/office/drawing/2014/main" id="{21579A78-B817-2044-3CA8-21B1F31E46C2}"/>
              </a:ext>
            </a:extLst>
          </p:cNvPr>
          <p:cNvSpPr>
            <a:spLocks noGrp="1"/>
          </p:cNvSpPr>
          <p:nvPr>
            <p:ph type="sldNum" sz="quarter" idx="12"/>
          </p:nvPr>
        </p:nvSpPr>
        <p:spPr/>
        <p:txBody>
          <a:bodyPr/>
          <a:lstStyle/>
          <a:p>
            <a:pPr algn="l"/>
            <a:fld id="{3A3492CC-BC17-4D0A-ADC1-B770BDEBB199}" type="slidenum">
              <a:rPr lang="nl-NL" smtClean="0"/>
              <a:pPr algn="l"/>
              <a:t>3</a:t>
            </a:fld>
            <a:endParaRPr lang="nl-NL" dirty="0"/>
          </a:p>
        </p:txBody>
      </p:sp>
    </p:spTree>
    <p:extLst>
      <p:ext uri="{BB962C8B-B14F-4D97-AF65-F5344CB8AC3E}">
        <p14:creationId xmlns:p14="http://schemas.microsoft.com/office/powerpoint/2010/main" val="189729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Verbindingslijn: gebogen 23">
            <a:extLst>
              <a:ext uri="{FF2B5EF4-FFF2-40B4-BE49-F238E27FC236}">
                <a16:creationId xmlns:a16="http://schemas.microsoft.com/office/drawing/2014/main" id="{63454E0D-98FA-C8F7-50AB-8B06BB15D834}"/>
              </a:ext>
            </a:extLst>
          </p:cNvPr>
          <p:cNvCxnSpPr>
            <a:cxnSpLocks/>
            <a:endCxn id="13" idx="0"/>
          </p:cNvCxnSpPr>
          <p:nvPr/>
        </p:nvCxnSpPr>
        <p:spPr>
          <a:xfrm rot="5400000">
            <a:off x="8091284" y="2480734"/>
            <a:ext cx="627540" cy="4301277"/>
          </a:xfrm>
          <a:prstGeom prst="bentConnector3">
            <a:avLst>
              <a:gd name="adj1" fmla="val 50000"/>
            </a:avLst>
          </a:prstGeom>
          <a:ln w="381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CC8A2478-11AE-1B96-0DF4-5FDEA1959D18}"/>
              </a:ext>
            </a:extLst>
          </p:cNvPr>
          <p:cNvSpPr>
            <a:spLocks noGrp="1"/>
          </p:cNvSpPr>
          <p:nvPr>
            <p:ph type="title"/>
          </p:nvPr>
        </p:nvSpPr>
        <p:spPr/>
        <p:txBody>
          <a:bodyPr>
            <a:normAutofit/>
          </a:bodyPr>
          <a:lstStyle/>
          <a:p>
            <a:r>
              <a:rPr lang="nl-NL" dirty="0">
                <a:latin typeface="Bahnschrift" panose="020B0502040204020203" pitchFamily="34" charset="0"/>
              </a:rPr>
              <a:t>2025: Uitwerking van concrete plannen</a:t>
            </a:r>
          </a:p>
        </p:txBody>
      </p:sp>
      <p:graphicFrame>
        <p:nvGraphicFramePr>
          <p:cNvPr id="4" name="Diagram 3">
            <a:extLst>
              <a:ext uri="{FF2B5EF4-FFF2-40B4-BE49-F238E27FC236}">
                <a16:creationId xmlns:a16="http://schemas.microsoft.com/office/drawing/2014/main" id="{E71FC857-8044-EB8A-D888-7F651FE3F546}"/>
              </a:ext>
            </a:extLst>
          </p:cNvPr>
          <p:cNvGraphicFramePr/>
          <p:nvPr/>
        </p:nvGraphicFramePr>
        <p:xfrm>
          <a:off x="838200" y="197152"/>
          <a:ext cx="10832432"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Pijl: links/rechts 6">
            <a:extLst>
              <a:ext uri="{FF2B5EF4-FFF2-40B4-BE49-F238E27FC236}">
                <a16:creationId xmlns:a16="http://schemas.microsoft.com/office/drawing/2014/main" id="{9C336351-920B-F1A5-9DC1-34CD710383A8}"/>
              </a:ext>
            </a:extLst>
          </p:cNvPr>
          <p:cNvSpPr/>
          <p:nvPr/>
        </p:nvSpPr>
        <p:spPr>
          <a:xfrm>
            <a:off x="3200402" y="3644991"/>
            <a:ext cx="409073" cy="288758"/>
          </a:xfrm>
          <a:prstGeom prst="leftRightArrow">
            <a:avLst>
              <a:gd name="adj1" fmla="val 50000"/>
              <a:gd name="adj2" fmla="val 27656"/>
            </a:avLst>
          </a:prstGeom>
          <a:solidFill>
            <a:srgbClr val="EF7F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Pijl: links/rechts 8">
            <a:extLst>
              <a:ext uri="{FF2B5EF4-FFF2-40B4-BE49-F238E27FC236}">
                <a16:creationId xmlns:a16="http://schemas.microsoft.com/office/drawing/2014/main" id="{E003356F-8C94-159C-B8DE-CA07B363A7A9}"/>
              </a:ext>
            </a:extLst>
          </p:cNvPr>
          <p:cNvSpPr/>
          <p:nvPr/>
        </p:nvSpPr>
        <p:spPr>
          <a:xfrm>
            <a:off x="8872287" y="3644991"/>
            <a:ext cx="409073" cy="288758"/>
          </a:xfrm>
          <a:prstGeom prst="leftRightArrow">
            <a:avLst>
              <a:gd name="adj1" fmla="val 50000"/>
              <a:gd name="adj2" fmla="val 27656"/>
            </a:avLst>
          </a:prstGeom>
          <a:solidFill>
            <a:srgbClr val="FFCC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Pijl: links/rechts 9">
            <a:extLst>
              <a:ext uri="{FF2B5EF4-FFF2-40B4-BE49-F238E27FC236}">
                <a16:creationId xmlns:a16="http://schemas.microsoft.com/office/drawing/2014/main" id="{6F55EC4B-AA7F-4035-3039-6D1C956D0565}"/>
              </a:ext>
            </a:extLst>
          </p:cNvPr>
          <p:cNvSpPr/>
          <p:nvPr/>
        </p:nvSpPr>
        <p:spPr>
          <a:xfrm>
            <a:off x="6049879" y="3644991"/>
            <a:ext cx="409073" cy="288758"/>
          </a:xfrm>
          <a:prstGeom prst="leftRightArrow">
            <a:avLst>
              <a:gd name="adj1" fmla="val 50000"/>
              <a:gd name="adj2" fmla="val 27656"/>
            </a:avLst>
          </a:prstGeom>
          <a:solidFill>
            <a:srgbClr val="EF7F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1" name="Groep 10">
            <a:extLst>
              <a:ext uri="{FF2B5EF4-FFF2-40B4-BE49-F238E27FC236}">
                <a16:creationId xmlns:a16="http://schemas.microsoft.com/office/drawing/2014/main" id="{32EE85D6-4584-D61D-A792-E4B99EAC6572}"/>
              </a:ext>
            </a:extLst>
          </p:cNvPr>
          <p:cNvGrpSpPr/>
          <p:nvPr/>
        </p:nvGrpSpPr>
        <p:grpSpPr>
          <a:xfrm>
            <a:off x="5085816" y="4945142"/>
            <a:ext cx="2337197" cy="1168598"/>
            <a:chOff x="4247617" y="1295328"/>
            <a:chExt cx="2337197" cy="1168598"/>
          </a:xfrm>
        </p:grpSpPr>
        <p:sp>
          <p:nvSpPr>
            <p:cNvPr id="12" name="Rechthoek 11">
              <a:extLst>
                <a:ext uri="{FF2B5EF4-FFF2-40B4-BE49-F238E27FC236}">
                  <a16:creationId xmlns:a16="http://schemas.microsoft.com/office/drawing/2014/main" id="{B4DD1BF3-86CD-F8E7-15A3-69381C4D3C7A}"/>
                </a:ext>
              </a:extLst>
            </p:cNvPr>
            <p:cNvSpPr/>
            <p:nvPr/>
          </p:nvSpPr>
          <p:spPr>
            <a:xfrm>
              <a:off x="4247617" y="1295328"/>
              <a:ext cx="2337197" cy="1168598"/>
            </a:xfrm>
            <a:prstGeom prst="rect">
              <a:avLst/>
            </a:prstGeom>
            <a:solidFill>
              <a:srgbClr val="EF7F0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13" name="Tekstvak 12">
              <a:extLst>
                <a:ext uri="{FF2B5EF4-FFF2-40B4-BE49-F238E27FC236}">
                  <a16:creationId xmlns:a16="http://schemas.microsoft.com/office/drawing/2014/main" id="{763A1B0A-9CD8-E243-D730-D1AA3219E72F}"/>
                </a:ext>
              </a:extLst>
            </p:cNvPr>
            <p:cNvSpPr txBox="1"/>
            <p:nvPr/>
          </p:nvSpPr>
          <p:spPr>
            <a:xfrm>
              <a:off x="4247617" y="1295328"/>
              <a:ext cx="2337197" cy="11685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latin typeface="Bahnschrift" panose="020B0502040204020203" pitchFamily="34" charset="0"/>
                </a:rPr>
                <a:t>Voorstellen </a:t>
              </a:r>
              <a:br>
                <a:rPr lang="nl-NL" sz="1800" kern="1200" dirty="0">
                  <a:latin typeface="Bahnschrift" panose="020B0502040204020203" pitchFamily="34" charset="0"/>
                </a:rPr>
              </a:br>
              <a:r>
                <a:rPr lang="nl-NL" sz="1800" kern="1200" dirty="0">
                  <a:latin typeface="Bahnschrift" panose="020B0502040204020203" pitchFamily="34" charset="0"/>
                </a:rPr>
                <a:t>voor</a:t>
              </a:r>
              <a:br>
                <a:rPr lang="nl-NL" sz="1800" kern="1200" dirty="0">
                  <a:latin typeface="Bahnschrift" panose="020B0502040204020203" pitchFamily="34" charset="0"/>
                </a:rPr>
              </a:br>
              <a:r>
                <a:rPr lang="nl-NL" sz="1800" kern="1200" dirty="0">
                  <a:latin typeface="Bahnschrift" panose="020B0502040204020203" pitchFamily="34" charset="0"/>
                </a:rPr>
                <a:t> ALV in </a:t>
              </a:r>
              <a:br>
                <a:rPr lang="nl-NL" sz="1800" kern="1200" dirty="0">
                  <a:latin typeface="Bahnschrift" panose="020B0502040204020203" pitchFamily="34" charset="0"/>
                </a:rPr>
              </a:br>
              <a:r>
                <a:rPr lang="nl-NL" sz="1800" kern="1200" dirty="0">
                  <a:latin typeface="Bahnschrift" panose="020B0502040204020203" pitchFamily="34" charset="0"/>
                </a:rPr>
                <a:t>november 2025</a:t>
              </a:r>
            </a:p>
          </p:txBody>
        </p:sp>
      </p:grpSp>
      <p:cxnSp>
        <p:nvCxnSpPr>
          <p:cNvPr id="19" name="Verbindingslijn: gebogen 18">
            <a:extLst>
              <a:ext uri="{FF2B5EF4-FFF2-40B4-BE49-F238E27FC236}">
                <a16:creationId xmlns:a16="http://schemas.microsoft.com/office/drawing/2014/main" id="{EA4CA061-029D-3A75-177A-4AB7A92C73FC}"/>
              </a:ext>
            </a:extLst>
          </p:cNvPr>
          <p:cNvCxnSpPr>
            <a:cxnSpLocks/>
            <a:endCxn id="13" idx="0"/>
          </p:cNvCxnSpPr>
          <p:nvPr/>
        </p:nvCxnSpPr>
        <p:spPr>
          <a:xfrm rot="16200000" flipH="1">
            <a:off x="3822927" y="2513654"/>
            <a:ext cx="627540" cy="4235435"/>
          </a:xfrm>
          <a:prstGeom prst="bentConnector3">
            <a:avLst/>
          </a:prstGeom>
          <a:ln w="381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Verbindingslijn: gebogen 21">
            <a:extLst>
              <a:ext uri="{FF2B5EF4-FFF2-40B4-BE49-F238E27FC236}">
                <a16:creationId xmlns:a16="http://schemas.microsoft.com/office/drawing/2014/main" id="{7453DB68-3D71-A0B1-2933-BA5EFA6442DE}"/>
              </a:ext>
            </a:extLst>
          </p:cNvPr>
          <p:cNvCxnSpPr>
            <a:cxnSpLocks/>
            <a:endCxn id="13" idx="0"/>
          </p:cNvCxnSpPr>
          <p:nvPr/>
        </p:nvCxnSpPr>
        <p:spPr>
          <a:xfrm rot="16200000" flipH="1">
            <a:off x="5272782" y="3963509"/>
            <a:ext cx="627540" cy="1335726"/>
          </a:xfrm>
          <a:prstGeom prst="bentConnector3">
            <a:avLst>
              <a:gd name="adj1" fmla="val 50000"/>
            </a:avLst>
          </a:prstGeom>
          <a:ln w="381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Verbindingslijn: gebogen 22">
            <a:extLst>
              <a:ext uri="{FF2B5EF4-FFF2-40B4-BE49-F238E27FC236}">
                <a16:creationId xmlns:a16="http://schemas.microsoft.com/office/drawing/2014/main" id="{2782F3BE-8F52-D880-5EFC-9E0F0D635D9B}"/>
              </a:ext>
            </a:extLst>
          </p:cNvPr>
          <p:cNvCxnSpPr>
            <a:cxnSpLocks/>
            <a:endCxn id="13" idx="0"/>
          </p:cNvCxnSpPr>
          <p:nvPr/>
        </p:nvCxnSpPr>
        <p:spPr>
          <a:xfrm rot="5400000">
            <a:off x="6642329" y="3929689"/>
            <a:ext cx="627540" cy="1403367"/>
          </a:xfrm>
          <a:prstGeom prst="bentConnector3">
            <a:avLst>
              <a:gd name="adj1" fmla="val 50000"/>
            </a:avLst>
          </a:prstGeom>
          <a:ln w="381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ijdelijke aanduiding voor dianummer 2">
            <a:extLst>
              <a:ext uri="{FF2B5EF4-FFF2-40B4-BE49-F238E27FC236}">
                <a16:creationId xmlns:a16="http://schemas.microsoft.com/office/drawing/2014/main" id="{63A922AF-DB0D-4EA1-BAAF-1C59A9A75012}"/>
              </a:ext>
            </a:extLst>
          </p:cNvPr>
          <p:cNvSpPr>
            <a:spLocks noGrp="1"/>
          </p:cNvSpPr>
          <p:nvPr>
            <p:ph type="sldNum" sz="quarter" idx="12"/>
          </p:nvPr>
        </p:nvSpPr>
        <p:spPr/>
        <p:txBody>
          <a:bodyPr/>
          <a:lstStyle/>
          <a:p>
            <a:pPr algn="l"/>
            <a:fld id="{3A3492CC-BC17-4D0A-ADC1-B770BDEBB199}" type="slidenum">
              <a:rPr lang="nl-NL" smtClean="0"/>
              <a:pPr algn="l"/>
              <a:t>4</a:t>
            </a:fld>
            <a:endParaRPr lang="nl-NL" dirty="0"/>
          </a:p>
        </p:txBody>
      </p:sp>
    </p:spTree>
    <p:extLst>
      <p:ext uri="{BB962C8B-B14F-4D97-AF65-F5344CB8AC3E}">
        <p14:creationId xmlns:p14="http://schemas.microsoft.com/office/powerpoint/2010/main" val="3575911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C2F514-C8AF-2BC2-4670-63D0F79D14B6}"/>
              </a:ext>
            </a:extLst>
          </p:cNvPr>
          <p:cNvSpPr>
            <a:spLocks noGrp="1"/>
          </p:cNvSpPr>
          <p:nvPr>
            <p:ph type="title"/>
          </p:nvPr>
        </p:nvSpPr>
        <p:spPr/>
        <p:txBody>
          <a:bodyPr>
            <a:normAutofit/>
          </a:bodyPr>
          <a:lstStyle/>
          <a:p>
            <a:r>
              <a:rPr lang="nl-NL" dirty="0">
                <a:latin typeface="Bahnschrift" panose="020B0502040204020203" pitchFamily="34" charset="0"/>
              </a:rPr>
              <a:t>Huidige juridische structuur BridgeBond</a:t>
            </a:r>
          </a:p>
        </p:txBody>
      </p:sp>
      <p:sp>
        <p:nvSpPr>
          <p:cNvPr id="9" name="Tekstvak 8">
            <a:extLst>
              <a:ext uri="{FF2B5EF4-FFF2-40B4-BE49-F238E27FC236}">
                <a16:creationId xmlns:a16="http://schemas.microsoft.com/office/drawing/2014/main" id="{00C3417C-9A6A-CAFB-B812-22C1806EC365}"/>
              </a:ext>
            </a:extLst>
          </p:cNvPr>
          <p:cNvSpPr txBox="1"/>
          <p:nvPr/>
        </p:nvSpPr>
        <p:spPr>
          <a:xfrm>
            <a:off x="6516465" y="2337515"/>
            <a:ext cx="2394000" cy="400110"/>
          </a:xfrm>
          <a:prstGeom prst="rect">
            <a:avLst/>
          </a:prstGeom>
          <a:solidFill>
            <a:srgbClr val="003A81"/>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000" dirty="0">
                <a:solidFill>
                  <a:schemeClr val="bg1"/>
                </a:solidFill>
                <a:latin typeface="Bahnschrift" panose="020B0502040204020203" pitchFamily="34" charset="0"/>
              </a:rPr>
              <a:t>NBB Holding b.v.</a:t>
            </a:r>
          </a:p>
        </p:txBody>
      </p:sp>
      <p:sp>
        <p:nvSpPr>
          <p:cNvPr id="10" name="Tekstvak 9">
            <a:extLst>
              <a:ext uri="{FF2B5EF4-FFF2-40B4-BE49-F238E27FC236}">
                <a16:creationId xmlns:a16="http://schemas.microsoft.com/office/drawing/2014/main" id="{0A259BF9-BAE1-087F-8E24-1D9EB22C5B07}"/>
              </a:ext>
            </a:extLst>
          </p:cNvPr>
          <p:cNvSpPr txBox="1"/>
          <p:nvPr/>
        </p:nvSpPr>
        <p:spPr>
          <a:xfrm>
            <a:off x="7187974" y="3139774"/>
            <a:ext cx="1719904" cy="400110"/>
          </a:xfrm>
          <a:prstGeom prst="rect">
            <a:avLst/>
          </a:prstGeom>
          <a:solidFill>
            <a:srgbClr val="003A81"/>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000" dirty="0">
                <a:solidFill>
                  <a:schemeClr val="bg1"/>
                </a:solidFill>
                <a:latin typeface="Bahnschrift" panose="020B0502040204020203" pitchFamily="34" charset="0"/>
              </a:rPr>
              <a:t>Topbridge b.v.</a:t>
            </a:r>
          </a:p>
        </p:txBody>
      </p:sp>
      <p:sp>
        <p:nvSpPr>
          <p:cNvPr id="14" name="Tekstvak 13">
            <a:extLst>
              <a:ext uri="{FF2B5EF4-FFF2-40B4-BE49-F238E27FC236}">
                <a16:creationId xmlns:a16="http://schemas.microsoft.com/office/drawing/2014/main" id="{DAD2245B-D63C-1675-C2AA-454303195EC3}"/>
              </a:ext>
            </a:extLst>
          </p:cNvPr>
          <p:cNvSpPr txBox="1"/>
          <p:nvPr/>
        </p:nvSpPr>
        <p:spPr>
          <a:xfrm>
            <a:off x="3636646" y="3141813"/>
            <a:ext cx="3348747" cy="707886"/>
          </a:xfrm>
          <a:prstGeom prst="rect">
            <a:avLst/>
          </a:prstGeom>
          <a:solidFill>
            <a:srgbClr val="003A81"/>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000" dirty="0">
                <a:solidFill>
                  <a:schemeClr val="bg1"/>
                </a:solidFill>
                <a:latin typeface="Bahnschrift" panose="020B0502040204020203" pitchFamily="34" charset="0"/>
              </a:rPr>
              <a:t>NBB Services b.v.</a:t>
            </a:r>
            <a:br>
              <a:rPr lang="nl-NL" sz="2000" dirty="0">
                <a:solidFill>
                  <a:schemeClr val="bg1"/>
                </a:solidFill>
                <a:latin typeface="Bahnschrift" panose="020B0502040204020203" pitchFamily="34" charset="0"/>
              </a:rPr>
            </a:br>
            <a:r>
              <a:rPr lang="nl-NL" sz="2000" dirty="0">
                <a:solidFill>
                  <a:schemeClr val="bg1"/>
                </a:solidFill>
                <a:latin typeface="Bahnschrift" panose="020B0502040204020203" pitchFamily="34" charset="0"/>
              </a:rPr>
              <a:t>Bridge- en Boekenshop</a:t>
            </a:r>
          </a:p>
        </p:txBody>
      </p:sp>
      <p:cxnSp>
        <p:nvCxnSpPr>
          <p:cNvPr id="54" name="Rechte verbindingslijn 53">
            <a:extLst>
              <a:ext uri="{FF2B5EF4-FFF2-40B4-BE49-F238E27FC236}">
                <a16:creationId xmlns:a16="http://schemas.microsoft.com/office/drawing/2014/main" id="{078A27BD-805D-FDC5-9182-5FAA32F31EA7}"/>
              </a:ext>
            </a:extLst>
          </p:cNvPr>
          <p:cNvCxnSpPr>
            <a:cxnSpLocks/>
            <a:stCxn id="9" idx="2"/>
            <a:endCxn id="14" idx="0"/>
          </p:cNvCxnSpPr>
          <p:nvPr/>
        </p:nvCxnSpPr>
        <p:spPr>
          <a:xfrm flipH="1">
            <a:off x="5311020" y="2737625"/>
            <a:ext cx="2402445" cy="404188"/>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55" name="Rechte verbindingslijn 54">
            <a:extLst>
              <a:ext uri="{FF2B5EF4-FFF2-40B4-BE49-F238E27FC236}">
                <a16:creationId xmlns:a16="http://schemas.microsoft.com/office/drawing/2014/main" id="{97F6A75F-AB61-932B-B687-F80CDEF371D5}"/>
              </a:ext>
            </a:extLst>
          </p:cNvPr>
          <p:cNvCxnSpPr>
            <a:cxnSpLocks/>
            <a:stCxn id="9" idx="2"/>
            <a:endCxn id="10" idx="0"/>
          </p:cNvCxnSpPr>
          <p:nvPr/>
        </p:nvCxnSpPr>
        <p:spPr>
          <a:xfrm>
            <a:off x="7713465" y="2737625"/>
            <a:ext cx="334461" cy="402149"/>
          </a:xfrm>
          <a:prstGeom prst="line">
            <a:avLst/>
          </a:prstGeom>
          <a:ln w="38100"/>
        </p:spPr>
        <p:style>
          <a:lnRef idx="3">
            <a:schemeClr val="accent2"/>
          </a:lnRef>
          <a:fillRef idx="0">
            <a:schemeClr val="accent2"/>
          </a:fillRef>
          <a:effectRef idx="2">
            <a:schemeClr val="accent2"/>
          </a:effectRef>
          <a:fontRef idx="minor">
            <a:schemeClr val="tx1"/>
          </a:fontRef>
        </p:style>
      </p:cxnSp>
      <p:sp>
        <p:nvSpPr>
          <p:cNvPr id="31" name="Tekstvak 30">
            <a:extLst>
              <a:ext uri="{FF2B5EF4-FFF2-40B4-BE49-F238E27FC236}">
                <a16:creationId xmlns:a16="http://schemas.microsoft.com/office/drawing/2014/main" id="{EF2B1F96-C4B6-7918-CC6F-A8A33F48B02C}"/>
              </a:ext>
            </a:extLst>
          </p:cNvPr>
          <p:cNvSpPr txBox="1"/>
          <p:nvPr/>
        </p:nvSpPr>
        <p:spPr>
          <a:xfrm>
            <a:off x="6515078" y="1579677"/>
            <a:ext cx="2392800" cy="400110"/>
          </a:xfrm>
          <a:prstGeom prst="rect">
            <a:avLst/>
          </a:prstGeom>
          <a:solidFill>
            <a:srgbClr val="003A81"/>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000" dirty="0">
                <a:solidFill>
                  <a:schemeClr val="bg1"/>
                </a:solidFill>
                <a:latin typeface="Bahnschrift" panose="020B0502040204020203" pitchFamily="34" charset="0"/>
              </a:rPr>
              <a:t>Vereniging NBB</a:t>
            </a:r>
          </a:p>
        </p:txBody>
      </p:sp>
      <p:cxnSp>
        <p:nvCxnSpPr>
          <p:cNvPr id="33" name="Rechte verbindingslijn 32">
            <a:extLst>
              <a:ext uri="{FF2B5EF4-FFF2-40B4-BE49-F238E27FC236}">
                <a16:creationId xmlns:a16="http://schemas.microsoft.com/office/drawing/2014/main" id="{421AA928-2E80-8BDD-22D3-D8C04701BCD0}"/>
              </a:ext>
            </a:extLst>
          </p:cNvPr>
          <p:cNvCxnSpPr>
            <a:cxnSpLocks/>
            <a:stCxn id="31" idx="2"/>
            <a:endCxn id="9" idx="0"/>
          </p:cNvCxnSpPr>
          <p:nvPr/>
        </p:nvCxnSpPr>
        <p:spPr>
          <a:xfrm>
            <a:off x="7711478" y="1979787"/>
            <a:ext cx="1987" cy="357728"/>
          </a:xfrm>
          <a:prstGeom prst="line">
            <a:avLst/>
          </a:prstGeom>
          <a:ln w="38100"/>
        </p:spPr>
        <p:style>
          <a:lnRef idx="3">
            <a:schemeClr val="accent2"/>
          </a:lnRef>
          <a:fillRef idx="0">
            <a:schemeClr val="accent2"/>
          </a:fillRef>
          <a:effectRef idx="2">
            <a:schemeClr val="accent2"/>
          </a:effectRef>
          <a:fontRef idx="minor">
            <a:schemeClr val="tx1"/>
          </a:fontRef>
        </p:style>
      </p:cxnSp>
      <p:sp>
        <p:nvSpPr>
          <p:cNvPr id="3" name="Tekstvak 2">
            <a:extLst>
              <a:ext uri="{FF2B5EF4-FFF2-40B4-BE49-F238E27FC236}">
                <a16:creationId xmlns:a16="http://schemas.microsoft.com/office/drawing/2014/main" id="{B6B49823-2E36-F6C2-52A3-9D283FA2DADB}"/>
              </a:ext>
            </a:extLst>
          </p:cNvPr>
          <p:cNvSpPr txBox="1"/>
          <p:nvPr/>
        </p:nvSpPr>
        <p:spPr>
          <a:xfrm>
            <a:off x="3636646" y="1586724"/>
            <a:ext cx="2108426" cy="400110"/>
          </a:xfrm>
          <a:prstGeom prst="rect">
            <a:avLst/>
          </a:prstGeom>
          <a:solidFill>
            <a:srgbClr val="003A81"/>
          </a:solidFill>
          <a:ln w="19050">
            <a:no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000" dirty="0">
                <a:solidFill>
                  <a:schemeClr val="bg1"/>
                </a:solidFill>
                <a:latin typeface="Bahnschrift" panose="020B0502040204020203" pitchFamily="34" charset="0"/>
              </a:rPr>
              <a:t>Clubs</a:t>
            </a:r>
          </a:p>
        </p:txBody>
      </p:sp>
      <p:sp>
        <p:nvSpPr>
          <p:cNvPr id="6" name="Tekstvak 5">
            <a:extLst>
              <a:ext uri="{FF2B5EF4-FFF2-40B4-BE49-F238E27FC236}">
                <a16:creationId xmlns:a16="http://schemas.microsoft.com/office/drawing/2014/main" id="{E21F753F-807A-3269-9E4C-A203814B6722}"/>
              </a:ext>
            </a:extLst>
          </p:cNvPr>
          <p:cNvSpPr txBox="1"/>
          <p:nvPr/>
        </p:nvSpPr>
        <p:spPr>
          <a:xfrm>
            <a:off x="3636646" y="2337515"/>
            <a:ext cx="2108426" cy="400110"/>
          </a:xfrm>
          <a:prstGeom prst="rect">
            <a:avLst/>
          </a:prstGeom>
          <a:solidFill>
            <a:srgbClr val="003A81"/>
          </a:solidFill>
          <a:ln w="19050">
            <a:no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000" dirty="0">
                <a:solidFill>
                  <a:schemeClr val="bg1"/>
                </a:solidFill>
                <a:latin typeface="Bahnschrift" panose="020B0502040204020203" pitchFamily="34" charset="0"/>
              </a:rPr>
              <a:t>Districten*</a:t>
            </a:r>
          </a:p>
        </p:txBody>
      </p:sp>
      <p:cxnSp>
        <p:nvCxnSpPr>
          <p:cNvPr id="15" name="Rechte verbindingslijn 14">
            <a:extLst>
              <a:ext uri="{FF2B5EF4-FFF2-40B4-BE49-F238E27FC236}">
                <a16:creationId xmlns:a16="http://schemas.microsoft.com/office/drawing/2014/main" id="{A59BB02C-51BC-CC3A-E3AF-3E0E5F95F736}"/>
              </a:ext>
            </a:extLst>
          </p:cNvPr>
          <p:cNvCxnSpPr>
            <a:cxnSpLocks/>
            <a:stCxn id="31" idx="1"/>
            <a:endCxn id="3" idx="3"/>
          </p:cNvCxnSpPr>
          <p:nvPr/>
        </p:nvCxnSpPr>
        <p:spPr>
          <a:xfrm flipH="1">
            <a:off x="5745072" y="1779732"/>
            <a:ext cx="770006" cy="7047"/>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29" name="Rechte verbindingslijn 28">
            <a:extLst>
              <a:ext uri="{FF2B5EF4-FFF2-40B4-BE49-F238E27FC236}">
                <a16:creationId xmlns:a16="http://schemas.microsoft.com/office/drawing/2014/main" id="{88AEE407-489B-F998-325F-B00DAEA5FDAC}"/>
              </a:ext>
            </a:extLst>
          </p:cNvPr>
          <p:cNvCxnSpPr>
            <a:cxnSpLocks/>
            <a:stCxn id="6" idx="0"/>
            <a:endCxn id="3" idx="2"/>
          </p:cNvCxnSpPr>
          <p:nvPr/>
        </p:nvCxnSpPr>
        <p:spPr>
          <a:xfrm flipV="1">
            <a:off x="4690859" y="1986834"/>
            <a:ext cx="0" cy="350681"/>
          </a:xfrm>
          <a:prstGeom prst="line">
            <a:avLst/>
          </a:prstGeom>
          <a:ln w="38100"/>
        </p:spPr>
        <p:style>
          <a:lnRef idx="3">
            <a:schemeClr val="accent2"/>
          </a:lnRef>
          <a:fillRef idx="0">
            <a:schemeClr val="accent2"/>
          </a:fillRef>
          <a:effectRef idx="2">
            <a:schemeClr val="accent2"/>
          </a:effectRef>
          <a:fontRef idx="minor">
            <a:schemeClr val="tx1"/>
          </a:fontRef>
        </p:style>
      </p:cxnSp>
      <p:sp>
        <p:nvSpPr>
          <p:cNvPr id="26" name="Tekstvak 25">
            <a:extLst>
              <a:ext uri="{FF2B5EF4-FFF2-40B4-BE49-F238E27FC236}">
                <a16:creationId xmlns:a16="http://schemas.microsoft.com/office/drawing/2014/main" id="{876FFD66-38C4-5397-542D-93083196CF69}"/>
              </a:ext>
            </a:extLst>
          </p:cNvPr>
          <p:cNvSpPr txBox="1"/>
          <p:nvPr/>
        </p:nvSpPr>
        <p:spPr>
          <a:xfrm>
            <a:off x="986574" y="4266012"/>
            <a:ext cx="10786325" cy="1323439"/>
          </a:xfrm>
          <a:prstGeom prst="rect">
            <a:avLst/>
          </a:prstGeom>
          <a:noFill/>
          <a:ln w="19050">
            <a:solidFill>
              <a:srgbClr val="FF6600"/>
            </a:solidFill>
          </a:ln>
        </p:spPr>
        <p:txBody>
          <a:bodyPr wrap="square" rtlCol="0">
            <a:spAutoFit/>
          </a:bodyPr>
          <a:lstStyle/>
          <a:p>
            <a:pPr marL="177800" indent="-177800">
              <a:tabLst>
                <a:tab pos="177800" algn="l"/>
              </a:tabLst>
            </a:pPr>
            <a:r>
              <a:rPr lang="nl-NL" dirty="0">
                <a:solidFill>
                  <a:srgbClr val="003A81"/>
                </a:solidFill>
              </a:rPr>
              <a:t>*	</a:t>
            </a:r>
            <a:r>
              <a:rPr lang="nl-NL" sz="2000" dirty="0">
                <a:solidFill>
                  <a:srgbClr val="003A81"/>
                </a:solidFill>
                <a:latin typeface="Bahnschrift" panose="020B0502040204020203" pitchFamily="34" charset="0"/>
              </a:rPr>
              <a:t>Districten zijn zelfstandige rechtspersonen met een eigen bestuur en ALV. Ze opereren onder een bestuursovereenkomst met de Vereniging NBB en leveren inbreng via het districtsvoorzittersoverleg. Ze hebben formeel geen positie in de ALV van de Vereniging NBB maar dragen wel 1 lid voor de Adviesraad voor.    </a:t>
            </a:r>
            <a:endParaRPr lang="nl-NL" sz="1400" dirty="0">
              <a:solidFill>
                <a:srgbClr val="003A81"/>
              </a:solidFill>
              <a:latin typeface="Bahnschrift" panose="020B0502040204020203" pitchFamily="34" charset="0"/>
            </a:endParaRPr>
          </a:p>
        </p:txBody>
      </p:sp>
      <p:sp>
        <p:nvSpPr>
          <p:cNvPr id="4" name="Tijdelijke aanduiding voor dianummer 3">
            <a:extLst>
              <a:ext uri="{FF2B5EF4-FFF2-40B4-BE49-F238E27FC236}">
                <a16:creationId xmlns:a16="http://schemas.microsoft.com/office/drawing/2014/main" id="{C72CDB17-D3D5-F7B0-521D-6A85E58BA547}"/>
              </a:ext>
            </a:extLst>
          </p:cNvPr>
          <p:cNvSpPr>
            <a:spLocks noGrp="1"/>
          </p:cNvSpPr>
          <p:nvPr>
            <p:ph type="sldNum" sz="quarter" idx="12"/>
          </p:nvPr>
        </p:nvSpPr>
        <p:spPr/>
        <p:txBody>
          <a:bodyPr/>
          <a:lstStyle/>
          <a:p>
            <a:pPr algn="l"/>
            <a:fld id="{3A3492CC-BC17-4D0A-ADC1-B770BDEBB199}" type="slidenum">
              <a:rPr lang="nl-NL" smtClean="0"/>
              <a:pPr algn="l"/>
              <a:t>5</a:t>
            </a:fld>
            <a:endParaRPr lang="nl-NL" dirty="0"/>
          </a:p>
        </p:txBody>
      </p:sp>
    </p:spTree>
    <p:extLst>
      <p:ext uri="{BB962C8B-B14F-4D97-AF65-F5344CB8AC3E}">
        <p14:creationId xmlns:p14="http://schemas.microsoft.com/office/powerpoint/2010/main" val="4097262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3B421-3AC4-0D14-31E4-F819B0D4703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E8AE0F5-D6AB-F6C7-C49B-01891167068B}"/>
              </a:ext>
            </a:extLst>
          </p:cNvPr>
          <p:cNvSpPr>
            <a:spLocks noGrp="1"/>
          </p:cNvSpPr>
          <p:nvPr>
            <p:ph type="title"/>
          </p:nvPr>
        </p:nvSpPr>
        <p:spPr/>
        <p:txBody>
          <a:bodyPr>
            <a:normAutofit/>
          </a:bodyPr>
          <a:lstStyle/>
          <a:p>
            <a:r>
              <a:rPr lang="nl-NL" dirty="0">
                <a:latin typeface="Bahnschrift" panose="020B0502040204020203" pitchFamily="34" charset="0"/>
              </a:rPr>
              <a:t>Kenmerken huidige districtenstructuur</a:t>
            </a:r>
          </a:p>
        </p:txBody>
      </p:sp>
      <p:sp>
        <p:nvSpPr>
          <p:cNvPr id="6" name="Tijdelijke aanduiding voor inhoud 2">
            <a:extLst>
              <a:ext uri="{FF2B5EF4-FFF2-40B4-BE49-F238E27FC236}">
                <a16:creationId xmlns:a16="http://schemas.microsoft.com/office/drawing/2014/main" id="{EC0AE454-C2A1-CDF0-3C16-1D61700A6DEF}"/>
              </a:ext>
            </a:extLst>
          </p:cNvPr>
          <p:cNvSpPr txBox="1">
            <a:spLocks/>
          </p:cNvSpPr>
          <p:nvPr/>
        </p:nvSpPr>
        <p:spPr>
          <a:xfrm>
            <a:off x="838199" y="1324758"/>
            <a:ext cx="11085095" cy="54783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3A8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03A8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3A8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03A8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3A8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EF7F01"/>
              </a:buClr>
            </a:pPr>
            <a:r>
              <a:rPr lang="nl-NL" sz="2400" kern="100" dirty="0">
                <a:effectLst/>
                <a:latin typeface="Bahnschrift" panose="020B0502040204020203" pitchFamily="34" charset="0"/>
                <a:ea typeface="Aptos" panose="020B0004020202020204" pitchFamily="34" charset="0"/>
                <a:cs typeface="Arial" panose="020B0604020202020204" pitchFamily="34" charset="0"/>
              </a:rPr>
              <a:t>24 z</a:t>
            </a:r>
            <a:r>
              <a:rPr lang="nl-NL" sz="2400" kern="100" dirty="0">
                <a:latin typeface="Bahnschrift" panose="020B0502040204020203" pitchFamily="34" charset="0"/>
                <a:ea typeface="Aptos" panose="020B0004020202020204" pitchFamily="34" charset="0"/>
                <a:cs typeface="Arial" panose="020B0604020202020204" pitchFamily="34" charset="0"/>
              </a:rPr>
              <a:t>elfstandige verenigingen met aangesloten clubs in district als lid</a:t>
            </a:r>
          </a:p>
          <a:p>
            <a:pPr>
              <a:buClr>
                <a:srgbClr val="EF7F01"/>
              </a:buClr>
            </a:pPr>
            <a:r>
              <a:rPr lang="nl-NL" sz="2400" kern="100" dirty="0">
                <a:latin typeface="Bahnschrift" panose="020B0502040204020203" pitchFamily="34" charset="0"/>
                <a:ea typeface="Aptos" panose="020B0004020202020204" pitchFamily="34" charset="0"/>
                <a:cs typeface="Arial" panose="020B0604020202020204" pitchFamily="34" charset="0"/>
              </a:rPr>
              <a:t>Taken districten onder bestuursovereenkomst met BridgeBond:</a:t>
            </a:r>
          </a:p>
          <a:p>
            <a:pPr lvl="1">
              <a:buClr>
                <a:srgbClr val="EF7F01"/>
              </a:buClr>
            </a:pPr>
            <a:r>
              <a:rPr lang="nl-NL" sz="2000" dirty="0">
                <a:latin typeface="Bahnschrift" panose="020B0502040204020203" pitchFamily="34" charset="0"/>
              </a:rPr>
              <a:t>Organisatie districtswedstrijden (competities, drives)</a:t>
            </a:r>
          </a:p>
          <a:p>
            <a:pPr lvl="1">
              <a:buClr>
                <a:srgbClr val="EF7F01"/>
              </a:buClr>
            </a:pPr>
            <a:r>
              <a:rPr lang="nl-NL" sz="2000" dirty="0">
                <a:latin typeface="Bahnschrift" panose="020B0502040204020203" pitchFamily="34" charset="0"/>
              </a:rPr>
              <a:t>Opleidingen (kaderopleidingen, bridgeopleidingen)</a:t>
            </a:r>
          </a:p>
          <a:p>
            <a:pPr lvl="1">
              <a:buClr>
                <a:srgbClr val="EF7F01"/>
              </a:buClr>
            </a:pPr>
            <a:r>
              <a:rPr lang="nl-NL" sz="2000" dirty="0">
                <a:latin typeface="Bahnschrift" panose="020B0502040204020203" pitchFamily="34" charset="0"/>
              </a:rPr>
              <a:t>Clubondersteuning, contacten met anderen in districten</a:t>
            </a:r>
          </a:p>
          <a:p>
            <a:pPr>
              <a:buClr>
                <a:srgbClr val="EF7F01"/>
              </a:buClr>
            </a:pPr>
            <a:r>
              <a:rPr lang="nl-NL" sz="2400" dirty="0">
                <a:latin typeface="Bahnschrift" panose="020B0502040204020203" pitchFamily="34" charset="0"/>
              </a:rPr>
              <a:t>Financiering:</a:t>
            </a:r>
          </a:p>
          <a:p>
            <a:pPr lvl="1">
              <a:buClr>
                <a:srgbClr val="EF7F01"/>
              </a:buClr>
            </a:pPr>
            <a:r>
              <a:rPr lang="nl-NL" sz="2000" dirty="0">
                <a:latin typeface="Bahnschrift" panose="020B0502040204020203" pitchFamily="34" charset="0"/>
              </a:rPr>
              <a:t>Retributie vanuit BridgeBond</a:t>
            </a:r>
          </a:p>
          <a:p>
            <a:pPr lvl="1">
              <a:buClr>
                <a:srgbClr val="EF7F01"/>
              </a:buClr>
            </a:pPr>
            <a:r>
              <a:rPr lang="nl-NL" sz="2000" dirty="0">
                <a:latin typeface="Bahnschrift" panose="020B0502040204020203" pitchFamily="34" charset="0"/>
              </a:rPr>
              <a:t>Evt. aanvullende bijdrage vanuit clubs</a:t>
            </a:r>
          </a:p>
          <a:p>
            <a:pPr lvl="1">
              <a:buClr>
                <a:srgbClr val="EF7F01"/>
              </a:buClr>
            </a:pPr>
            <a:r>
              <a:rPr lang="nl-NL" sz="2000" dirty="0">
                <a:latin typeface="Bahnschrift" panose="020B0502040204020203" pitchFamily="34" charset="0"/>
              </a:rPr>
              <a:t>Inschrijfgelden (districtscompetities, -drives en cursussen)</a:t>
            </a:r>
          </a:p>
          <a:p>
            <a:pPr lvl="1">
              <a:buClr>
                <a:srgbClr val="EF7F01"/>
              </a:buClr>
            </a:pPr>
            <a:r>
              <a:rPr lang="nl-NL" sz="2000" dirty="0">
                <a:latin typeface="Bahnschrift" panose="020B0502040204020203" pitchFamily="34" charset="0"/>
              </a:rPr>
              <a:t>Sponsor- en subsidiegelden</a:t>
            </a:r>
            <a:endParaRPr lang="nl-NL" sz="2000" kern="100" dirty="0">
              <a:latin typeface="Bahnschrift" panose="020B0502040204020203" pitchFamily="34" charset="0"/>
              <a:cs typeface="Arial" panose="020B0604020202020204" pitchFamily="34" charset="0"/>
            </a:endParaRPr>
          </a:p>
          <a:p>
            <a:pPr>
              <a:buClr>
                <a:srgbClr val="EF7F01"/>
              </a:buClr>
              <a:tabLst>
                <a:tab pos="1252538" algn="l"/>
              </a:tabLst>
            </a:pPr>
            <a:r>
              <a:rPr lang="nl-NL" sz="2400" dirty="0">
                <a:latin typeface="Bahnschrift" panose="020B0502040204020203" pitchFamily="34" charset="0"/>
              </a:rPr>
              <a:t>Rollen in organisatie (vrijwilligers):</a:t>
            </a:r>
          </a:p>
        </p:txBody>
      </p:sp>
      <p:sp>
        <p:nvSpPr>
          <p:cNvPr id="3" name="Tekstvak 2">
            <a:extLst>
              <a:ext uri="{FF2B5EF4-FFF2-40B4-BE49-F238E27FC236}">
                <a16:creationId xmlns:a16="http://schemas.microsoft.com/office/drawing/2014/main" id="{9A3B7035-5522-2382-17E0-C73DBAFBAE7B}"/>
              </a:ext>
            </a:extLst>
          </p:cNvPr>
          <p:cNvSpPr txBox="1"/>
          <p:nvPr/>
        </p:nvSpPr>
        <p:spPr>
          <a:xfrm>
            <a:off x="1289304" y="5383351"/>
            <a:ext cx="2328201" cy="1323439"/>
          </a:xfrm>
          <a:prstGeom prst="rect">
            <a:avLst/>
          </a:prstGeom>
          <a:noFill/>
        </p:spPr>
        <p:txBody>
          <a:bodyPr wrap="none" rtlCol="0">
            <a:spAutoFit/>
          </a:bodyPr>
          <a:lstStyle/>
          <a:p>
            <a:pPr marL="265113" indent="-265113">
              <a:buClr>
                <a:srgbClr val="EF7F01"/>
              </a:buClr>
              <a:buFont typeface="Arial" panose="020B0604020202020204" pitchFamily="34" charset="0"/>
              <a:buChar char="•"/>
              <a:tabLst>
                <a:tab pos="1252538" algn="l"/>
              </a:tabLst>
            </a:pPr>
            <a:r>
              <a:rPr lang="nl-NL" sz="2000" dirty="0">
                <a:solidFill>
                  <a:srgbClr val="003A81"/>
                </a:solidFill>
                <a:latin typeface="Bahnschrift" panose="020B0502040204020203" pitchFamily="34" charset="0"/>
              </a:rPr>
              <a:t>Voorzitter</a:t>
            </a:r>
          </a:p>
          <a:p>
            <a:pPr marL="265113" indent="-265113">
              <a:buClr>
                <a:srgbClr val="EF7F01"/>
              </a:buClr>
              <a:buFont typeface="Arial" panose="020B0604020202020204" pitchFamily="34" charset="0"/>
              <a:buChar char="•"/>
              <a:tabLst>
                <a:tab pos="1252538" algn="l"/>
              </a:tabLst>
            </a:pPr>
            <a:r>
              <a:rPr lang="nl-NL" sz="2000" dirty="0">
                <a:solidFill>
                  <a:srgbClr val="003A81"/>
                </a:solidFill>
                <a:latin typeface="Bahnschrift" panose="020B0502040204020203" pitchFamily="34" charset="0"/>
              </a:rPr>
              <a:t>Secretaris</a:t>
            </a:r>
          </a:p>
          <a:p>
            <a:pPr marL="265113" indent="-265113">
              <a:buClr>
                <a:srgbClr val="EF7F01"/>
              </a:buClr>
              <a:buFont typeface="Arial" panose="020B0604020202020204" pitchFamily="34" charset="0"/>
              <a:buChar char="•"/>
              <a:tabLst>
                <a:tab pos="1252538" algn="l"/>
              </a:tabLst>
            </a:pPr>
            <a:r>
              <a:rPr lang="nl-NL" sz="2000" dirty="0">
                <a:solidFill>
                  <a:srgbClr val="003A81"/>
                </a:solidFill>
                <a:latin typeface="Bahnschrift" panose="020B0502040204020203" pitchFamily="34" charset="0"/>
              </a:rPr>
              <a:t>Penningmeester</a:t>
            </a:r>
          </a:p>
          <a:p>
            <a:pPr marL="265113" indent="-265113">
              <a:buClr>
                <a:srgbClr val="EF7F01"/>
              </a:buClr>
              <a:buFont typeface="Arial" panose="020B0604020202020204" pitchFamily="34" charset="0"/>
              <a:buChar char="•"/>
              <a:tabLst>
                <a:tab pos="1252538" algn="l"/>
              </a:tabLst>
            </a:pPr>
            <a:r>
              <a:rPr lang="nl-NL" sz="2000" dirty="0">
                <a:solidFill>
                  <a:srgbClr val="003A81"/>
                </a:solidFill>
                <a:latin typeface="Bahnschrift" panose="020B0502040204020203" pitchFamily="34" charset="0"/>
              </a:rPr>
              <a:t>Clubadviseur</a:t>
            </a:r>
            <a:endParaRPr lang="nl-NL" sz="2000" dirty="0">
              <a:solidFill>
                <a:srgbClr val="003A81"/>
              </a:solidFill>
            </a:endParaRPr>
          </a:p>
        </p:txBody>
      </p:sp>
      <p:sp>
        <p:nvSpPr>
          <p:cNvPr id="4" name="Tekstvak 3">
            <a:extLst>
              <a:ext uri="{FF2B5EF4-FFF2-40B4-BE49-F238E27FC236}">
                <a16:creationId xmlns:a16="http://schemas.microsoft.com/office/drawing/2014/main" id="{8485F7F5-F4F7-C3E3-A820-007A65B3F81F}"/>
              </a:ext>
            </a:extLst>
          </p:cNvPr>
          <p:cNvSpPr txBox="1"/>
          <p:nvPr/>
        </p:nvSpPr>
        <p:spPr>
          <a:xfrm>
            <a:off x="4378411" y="5383351"/>
            <a:ext cx="2616422" cy="1323439"/>
          </a:xfrm>
          <a:prstGeom prst="rect">
            <a:avLst/>
          </a:prstGeom>
          <a:noFill/>
        </p:spPr>
        <p:txBody>
          <a:bodyPr wrap="none" rtlCol="0">
            <a:spAutoFit/>
          </a:bodyPr>
          <a:lstStyle/>
          <a:p>
            <a:pPr marL="285750" indent="-285750">
              <a:buClr>
                <a:srgbClr val="EF7F01"/>
              </a:buClr>
              <a:buFont typeface="Arial" panose="020B0604020202020204" pitchFamily="34" charset="0"/>
              <a:buChar char="•"/>
              <a:tabLst>
                <a:tab pos="1252538" algn="l"/>
              </a:tabLst>
            </a:pPr>
            <a:r>
              <a:rPr lang="nl-NL" sz="2000" dirty="0">
                <a:solidFill>
                  <a:srgbClr val="003A81"/>
                </a:solidFill>
                <a:latin typeface="Bahnschrift" panose="020B0502040204020203" pitchFamily="34" charset="0"/>
              </a:rPr>
              <a:t>DKL</a:t>
            </a:r>
          </a:p>
          <a:p>
            <a:pPr marL="285750" indent="-285750">
              <a:buClr>
                <a:srgbClr val="EF7F01"/>
              </a:buClr>
              <a:buFont typeface="Arial" panose="020B0604020202020204" pitchFamily="34" charset="0"/>
              <a:buChar char="•"/>
              <a:tabLst>
                <a:tab pos="1252538" algn="l"/>
              </a:tabLst>
            </a:pPr>
            <a:r>
              <a:rPr lang="nl-NL" sz="2000" dirty="0">
                <a:solidFill>
                  <a:srgbClr val="003A81"/>
                </a:solidFill>
                <a:latin typeface="Bahnschrift" panose="020B0502040204020203" pitchFamily="34" charset="0"/>
              </a:rPr>
              <a:t>Wedstrijdleiders</a:t>
            </a:r>
          </a:p>
          <a:p>
            <a:pPr marL="285750" indent="-285750">
              <a:buClr>
                <a:srgbClr val="EF7F01"/>
              </a:buClr>
              <a:buFont typeface="Arial" panose="020B0604020202020204" pitchFamily="34" charset="0"/>
              <a:buChar char="•"/>
              <a:tabLst>
                <a:tab pos="1252538" algn="l"/>
              </a:tabLst>
            </a:pPr>
            <a:r>
              <a:rPr lang="nl-NL" sz="2000" dirty="0">
                <a:solidFill>
                  <a:srgbClr val="003A81"/>
                </a:solidFill>
                <a:latin typeface="Bahnschrift" panose="020B0502040204020203" pitchFamily="34" charset="0"/>
              </a:rPr>
              <a:t>Onderwijsadviseur</a:t>
            </a:r>
          </a:p>
          <a:p>
            <a:pPr marL="285750" indent="-285750">
              <a:buClr>
                <a:srgbClr val="EF7F01"/>
              </a:buClr>
              <a:buFont typeface="Arial" panose="020B0604020202020204" pitchFamily="34" charset="0"/>
              <a:buChar char="•"/>
              <a:tabLst>
                <a:tab pos="1252538" algn="l"/>
              </a:tabLst>
            </a:pPr>
            <a:r>
              <a:rPr lang="nl-NL" sz="2000" dirty="0">
                <a:solidFill>
                  <a:srgbClr val="003A81"/>
                </a:solidFill>
                <a:latin typeface="Bahnschrift" panose="020B0502040204020203" pitchFamily="34" charset="0"/>
              </a:rPr>
              <a:t>Docenten</a:t>
            </a:r>
          </a:p>
        </p:txBody>
      </p:sp>
      <p:sp>
        <p:nvSpPr>
          <p:cNvPr id="5" name="Tekstvak 4">
            <a:extLst>
              <a:ext uri="{FF2B5EF4-FFF2-40B4-BE49-F238E27FC236}">
                <a16:creationId xmlns:a16="http://schemas.microsoft.com/office/drawing/2014/main" id="{149AA356-6316-BE2A-AEE3-CB2539193A47}"/>
              </a:ext>
            </a:extLst>
          </p:cNvPr>
          <p:cNvSpPr txBox="1"/>
          <p:nvPr/>
        </p:nvSpPr>
        <p:spPr>
          <a:xfrm>
            <a:off x="7352563" y="5383351"/>
            <a:ext cx="4309193" cy="1323439"/>
          </a:xfrm>
          <a:prstGeom prst="rect">
            <a:avLst/>
          </a:prstGeom>
          <a:noFill/>
        </p:spPr>
        <p:txBody>
          <a:bodyPr wrap="none" rtlCol="0">
            <a:spAutoFit/>
          </a:bodyPr>
          <a:lstStyle/>
          <a:p>
            <a:pPr marL="285750" indent="-285750">
              <a:buClr>
                <a:srgbClr val="EF7F01"/>
              </a:buClr>
              <a:buFont typeface="Arial" panose="020B0604020202020204" pitchFamily="34" charset="0"/>
              <a:buChar char="•"/>
              <a:tabLst>
                <a:tab pos="1252538" algn="l"/>
              </a:tabLst>
            </a:pPr>
            <a:r>
              <a:rPr lang="nl-NL" sz="2000" dirty="0">
                <a:solidFill>
                  <a:srgbClr val="003A81"/>
                </a:solidFill>
                <a:latin typeface="Bahnschrift" panose="020B0502040204020203" pitchFamily="34" charset="0"/>
              </a:rPr>
              <a:t>Webmaster</a:t>
            </a:r>
          </a:p>
          <a:p>
            <a:pPr marL="285750" indent="-285750">
              <a:buClr>
                <a:srgbClr val="EF7F01"/>
              </a:buClr>
              <a:buFont typeface="Arial" panose="020B0604020202020204" pitchFamily="34" charset="0"/>
              <a:buChar char="•"/>
              <a:tabLst>
                <a:tab pos="1252538" algn="l"/>
              </a:tabLst>
            </a:pPr>
            <a:r>
              <a:rPr lang="nl-NL" sz="2000" dirty="0">
                <a:solidFill>
                  <a:srgbClr val="003A81"/>
                </a:solidFill>
                <a:latin typeface="Bahnschrift" panose="020B0502040204020203" pitchFamily="34" charset="0"/>
              </a:rPr>
              <a:t>NBBR contactpersoon</a:t>
            </a:r>
          </a:p>
          <a:p>
            <a:pPr marL="285750" indent="-285750">
              <a:buClr>
                <a:srgbClr val="EF7F01"/>
              </a:buClr>
              <a:buFont typeface="Arial" panose="020B0604020202020204" pitchFamily="34" charset="0"/>
              <a:buChar char="•"/>
              <a:tabLst>
                <a:tab pos="1252538" algn="l"/>
              </a:tabLst>
            </a:pPr>
            <a:r>
              <a:rPr lang="nl-NL" sz="2000" dirty="0">
                <a:solidFill>
                  <a:srgbClr val="003A81"/>
                </a:solidFill>
                <a:latin typeface="Bahnschrift" panose="020B0502040204020203" pitchFamily="34" charset="0"/>
              </a:rPr>
              <a:t>Uitslagenservice contactpersoon</a:t>
            </a:r>
          </a:p>
          <a:p>
            <a:pPr marL="285750" indent="-285750">
              <a:buClr>
                <a:srgbClr val="EF7F01"/>
              </a:buClr>
              <a:buFont typeface="Arial" panose="020B0604020202020204" pitchFamily="34" charset="0"/>
              <a:buChar char="•"/>
              <a:tabLst>
                <a:tab pos="1252538" algn="l"/>
              </a:tabLst>
            </a:pPr>
            <a:r>
              <a:rPr lang="nl-NL" sz="2000" dirty="0">
                <a:solidFill>
                  <a:srgbClr val="003A81"/>
                </a:solidFill>
                <a:latin typeface="Bahnschrift" panose="020B0502040204020203" pitchFamily="34" charset="0"/>
              </a:rPr>
              <a:t>Administrateur meesterpunten</a:t>
            </a:r>
            <a:endParaRPr lang="nl-NL" sz="2000" dirty="0">
              <a:solidFill>
                <a:srgbClr val="003A81"/>
              </a:solidFill>
            </a:endParaRPr>
          </a:p>
        </p:txBody>
      </p:sp>
      <p:sp>
        <p:nvSpPr>
          <p:cNvPr id="7" name="Tijdelijke aanduiding voor dianummer 6">
            <a:extLst>
              <a:ext uri="{FF2B5EF4-FFF2-40B4-BE49-F238E27FC236}">
                <a16:creationId xmlns:a16="http://schemas.microsoft.com/office/drawing/2014/main" id="{A5A276D1-7A84-18A2-7C90-E6A3EA844BC9}"/>
              </a:ext>
            </a:extLst>
          </p:cNvPr>
          <p:cNvSpPr>
            <a:spLocks noGrp="1"/>
          </p:cNvSpPr>
          <p:nvPr>
            <p:ph type="sldNum" sz="quarter" idx="12"/>
          </p:nvPr>
        </p:nvSpPr>
        <p:spPr/>
        <p:txBody>
          <a:bodyPr/>
          <a:lstStyle/>
          <a:p>
            <a:pPr algn="l"/>
            <a:fld id="{3A3492CC-BC17-4D0A-ADC1-B770BDEBB199}" type="slidenum">
              <a:rPr lang="nl-NL" smtClean="0"/>
              <a:pPr algn="l"/>
              <a:t>6</a:t>
            </a:fld>
            <a:endParaRPr lang="nl-NL" dirty="0"/>
          </a:p>
        </p:txBody>
      </p:sp>
    </p:spTree>
    <p:extLst>
      <p:ext uri="{BB962C8B-B14F-4D97-AF65-F5344CB8AC3E}">
        <p14:creationId xmlns:p14="http://schemas.microsoft.com/office/powerpoint/2010/main" val="2882945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33C48-920E-F4B1-B5D3-820AC9B2B9A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2B06AFE-E416-2C45-98BD-FB9BFA3B479B}"/>
              </a:ext>
            </a:extLst>
          </p:cNvPr>
          <p:cNvSpPr>
            <a:spLocks noGrp="1"/>
          </p:cNvSpPr>
          <p:nvPr>
            <p:ph type="title"/>
          </p:nvPr>
        </p:nvSpPr>
        <p:spPr>
          <a:xfrm>
            <a:off x="838200" y="346076"/>
            <a:ext cx="9247458" cy="1014496"/>
          </a:xfrm>
        </p:spPr>
        <p:txBody>
          <a:bodyPr>
            <a:normAutofit/>
          </a:bodyPr>
          <a:lstStyle/>
          <a:p>
            <a:r>
              <a:rPr lang="nl-NL" sz="4000" dirty="0">
                <a:latin typeface="Bahnschrift" panose="020B0502040204020203" pitchFamily="34" charset="0"/>
              </a:rPr>
              <a:t>Actuele uitdagingen huidige districten </a:t>
            </a:r>
            <a:endParaRPr lang="nl-NL" dirty="0">
              <a:latin typeface="Bahnschrift" panose="020B0502040204020203" pitchFamily="34" charset="0"/>
            </a:endParaRPr>
          </a:p>
        </p:txBody>
      </p:sp>
      <p:sp>
        <p:nvSpPr>
          <p:cNvPr id="3" name="Tijdelijke aanduiding voor inhoud 2">
            <a:extLst>
              <a:ext uri="{FF2B5EF4-FFF2-40B4-BE49-F238E27FC236}">
                <a16:creationId xmlns:a16="http://schemas.microsoft.com/office/drawing/2014/main" id="{DC25ED07-AE1B-0921-0368-B64ABB3489FD}"/>
              </a:ext>
            </a:extLst>
          </p:cNvPr>
          <p:cNvSpPr>
            <a:spLocks noGrp="1"/>
          </p:cNvSpPr>
          <p:nvPr>
            <p:ph idx="1"/>
          </p:nvPr>
        </p:nvSpPr>
        <p:spPr>
          <a:xfrm>
            <a:off x="838199" y="1379622"/>
            <a:ext cx="11549743" cy="5478378"/>
          </a:xfrm>
        </p:spPr>
        <p:txBody>
          <a:bodyPr>
            <a:normAutofit/>
          </a:bodyPr>
          <a:lstStyle/>
          <a:p>
            <a:pPr marL="285750" indent="-285750">
              <a:buClr>
                <a:srgbClr val="FF6418"/>
              </a:buClr>
              <a:buSzPct val="100000"/>
            </a:pPr>
            <a:r>
              <a:rPr lang="nl-NL" sz="2400" dirty="0">
                <a:latin typeface="Bahnschrift" panose="020B0502040204020203" pitchFamily="34" charset="0"/>
              </a:rPr>
              <a:t>Ledenaanwas, meer jongeren gewenst</a:t>
            </a:r>
          </a:p>
          <a:p>
            <a:pPr marL="285750" indent="-285750">
              <a:buClr>
                <a:srgbClr val="FF6418"/>
              </a:buClr>
              <a:buSzPct val="100000"/>
            </a:pPr>
            <a:r>
              <a:rPr lang="nl-NL" sz="2400" dirty="0">
                <a:latin typeface="Bahnschrift" panose="020B0502040204020203" pitchFamily="34" charset="0"/>
              </a:rPr>
              <a:t>Het vinden van (competent) kader en vrijwilligers</a:t>
            </a:r>
          </a:p>
          <a:p>
            <a:pPr marL="285750" indent="-285750">
              <a:buClr>
                <a:srgbClr val="FF6418"/>
              </a:buClr>
              <a:buSzPct val="100000"/>
            </a:pPr>
            <a:r>
              <a:rPr lang="nl-NL" sz="2400" dirty="0">
                <a:latin typeface="Bahnschrift" panose="020B0502040204020203" pitchFamily="34" charset="0"/>
              </a:rPr>
              <a:t>Teruglopende deelname aan competities</a:t>
            </a:r>
          </a:p>
          <a:p>
            <a:pPr marL="285750" indent="-285750">
              <a:buClr>
                <a:srgbClr val="FF6418"/>
              </a:buClr>
              <a:buSzPct val="100000"/>
            </a:pPr>
            <a:r>
              <a:rPr lang="nl-NL" sz="2400" dirty="0">
                <a:latin typeface="Bahnschrift" panose="020B0502040204020203" pitchFamily="34" charset="0"/>
              </a:rPr>
              <a:t>Verzorging van kaderopleidingen</a:t>
            </a:r>
          </a:p>
          <a:p>
            <a:pPr marL="285750" indent="-285750">
              <a:buClr>
                <a:srgbClr val="FF6418"/>
              </a:buClr>
              <a:buSzPct val="100000"/>
            </a:pPr>
            <a:r>
              <a:rPr lang="nl-NL" sz="2400" dirty="0">
                <a:latin typeface="Bahnschrift" panose="020B0502040204020203" pitchFamily="34" charset="0"/>
              </a:rPr>
              <a:t>Betrokkenheid van clubs met district en BridgeBond</a:t>
            </a:r>
          </a:p>
          <a:p>
            <a:pPr marL="285750" indent="-285750">
              <a:buClr>
                <a:srgbClr val="FF6418"/>
              </a:buClr>
              <a:buSzPct val="100000"/>
            </a:pPr>
            <a:r>
              <a:rPr lang="nl-NL" sz="2400" dirty="0">
                <a:latin typeface="Bahnschrift" panose="020B0502040204020203" pitchFamily="34" charset="0"/>
              </a:rPr>
              <a:t>Waarde van district en BridgeBond zichtbaar krijgen</a:t>
            </a:r>
          </a:p>
          <a:p>
            <a:pPr marL="285750" indent="-285750">
              <a:buClr>
                <a:srgbClr val="FF6418"/>
              </a:buClr>
              <a:buSzPct val="100000"/>
            </a:pPr>
            <a:r>
              <a:rPr lang="nl-NL" sz="2400" dirty="0">
                <a:latin typeface="Bahnschrift" panose="020B0502040204020203" pitchFamily="34" charset="0"/>
              </a:rPr>
              <a:t>Omgang met niet-aangesloten clubs</a:t>
            </a:r>
          </a:p>
          <a:p>
            <a:pPr marL="285750" indent="-285750">
              <a:buClr>
                <a:srgbClr val="FF6418"/>
              </a:buClr>
              <a:buSzPct val="100000"/>
            </a:pPr>
            <a:r>
              <a:rPr lang="nl-NL" sz="2400" dirty="0">
                <a:latin typeface="Bahnschrift" panose="020B0502040204020203" pitchFamily="34" charset="0"/>
              </a:rPr>
              <a:t>Samenwerking tussen districten</a:t>
            </a:r>
          </a:p>
          <a:p>
            <a:pPr marL="0" indent="0">
              <a:buClr>
                <a:srgbClr val="FF6418"/>
              </a:buClr>
              <a:buSzPct val="100000"/>
              <a:buNone/>
            </a:pPr>
            <a:endParaRPr lang="nl-NL" sz="2400" dirty="0">
              <a:latin typeface="Bahnschrift" panose="020B0502040204020203" pitchFamily="34" charset="0"/>
            </a:endParaRPr>
          </a:p>
          <a:p>
            <a:pPr marL="0" indent="0">
              <a:buNone/>
            </a:pPr>
            <a:r>
              <a:rPr lang="nl-NL" sz="2400" b="1" dirty="0">
                <a:solidFill>
                  <a:srgbClr val="FF6600"/>
                </a:solidFill>
                <a:latin typeface="Bahnschrift" panose="020B0502040204020203" pitchFamily="34" charset="0"/>
                <a:sym typeface="Wingdings" panose="05000000000000000000" pitchFamily="2" charset="2"/>
              </a:rPr>
              <a:t> </a:t>
            </a:r>
            <a:r>
              <a:rPr lang="nl-NL" sz="2400" b="1" dirty="0">
                <a:latin typeface="Bahnschrift" panose="020B0502040204020203" pitchFamily="34" charset="0"/>
              </a:rPr>
              <a:t>Versterking regiostructuur is een must</a:t>
            </a:r>
            <a:endParaRPr lang="nl-NL" sz="2400" b="1" dirty="0">
              <a:solidFill>
                <a:srgbClr val="FF6418"/>
              </a:solidFill>
              <a:latin typeface="Bahnschrift" panose="020B0502040204020203" pitchFamily="34" charset="0"/>
            </a:endParaRPr>
          </a:p>
          <a:p>
            <a:pPr marL="0" indent="0">
              <a:buNone/>
            </a:pPr>
            <a:r>
              <a:rPr lang="nl-NL" sz="2400" b="1" dirty="0">
                <a:solidFill>
                  <a:srgbClr val="FF6600"/>
                </a:solidFill>
                <a:latin typeface="Bahnschrift" panose="020B0502040204020203" pitchFamily="34" charset="0"/>
                <a:sym typeface="Wingdings" panose="05000000000000000000" pitchFamily="2" charset="2"/>
              </a:rPr>
              <a:t> </a:t>
            </a:r>
            <a:r>
              <a:rPr lang="nl-NL" sz="2400" b="1" dirty="0">
                <a:latin typeface="Bahnschrift" panose="020B0502040204020203" pitchFamily="34" charset="0"/>
                <a:sym typeface="Wingdings" panose="05000000000000000000" pitchFamily="2" charset="2"/>
              </a:rPr>
              <a:t>Daarbij v</a:t>
            </a:r>
            <a:r>
              <a:rPr lang="nl-NL" sz="2400" b="1" dirty="0">
                <a:latin typeface="Bahnschrift" panose="020B0502040204020203" pitchFamily="34" charset="0"/>
              </a:rPr>
              <a:t>rijwilligers gekend, betrokken en gemotiveerd houden!</a:t>
            </a:r>
          </a:p>
        </p:txBody>
      </p:sp>
      <p:pic>
        <p:nvPicPr>
          <p:cNvPr id="9" name="Afbeelding 8" descr="Vallende stapel kaarten">
            <a:hlinkClick r:id="rId3" action="ppaction://hlinkfile"/>
            <a:extLst>
              <a:ext uri="{FF2B5EF4-FFF2-40B4-BE49-F238E27FC236}">
                <a16:creationId xmlns:a16="http://schemas.microsoft.com/office/drawing/2014/main" id="{C8300DF4-6B6D-7A36-04C9-31236DB8EFF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66376" y="2394118"/>
            <a:ext cx="2213568" cy="2265449"/>
          </a:xfrm>
          <a:prstGeom prst="rect">
            <a:avLst/>
          </a:prstGeom>
        </p:spPr>
      </p:pic>
      <p:sp>
        <p:nvSpPr>
          <p:cNvPr id="4" name="Tijdelijke aanduiding voor dianummer 3">
            <a:extLst>
              <a:ext uri="{FF2B5EF4-FFF2-40B4-BE49-F238E27FC236}">
                <a16:creationId xmlns:a16="http://schemas.microsoft.com/office/drawing/2014/main" id="{A5C44D27-0EEC-CE3E-79B9-26BA59FD4926}"/>
              </a:ext>
            </a:extLst>
          </p:cNvPr>
          <p:cNvSpPr>
            <a:spLocks noGrp="1"/>
          </p:cNvSpPr>
          <p:nvPr>
            <p:ph type="sldNum" sz="quarter" idx="12"/>
          </p:nvPr>
        </p:nvSpPr>
        <p:spPr/>
        <p:txBody>
          <a:bodyPr/>
          <a:lstStyle/>
          <a:p>
            <a:pPr algn="l"/>
            <a:fld id="{3A3492CC-BC17-4D0A-ADC1-B770BDEBB199}" type="slidenum">
              <a:rPr lang="nl-NL" smtClean="0"/>
              <a:pPr algn="l"/>
              <a:t>7</a:t>
            </a:fld>
            <a:endParaRPr lang="nl-NL" dirty="0"/>
          </a:p>
        </p:txBody>
      </p:sp>
    </p:spTree>
    <p:extLst>
      <p:ext uri="{BB962C8B-B14F-4D97-AF65-F5344CB8AC3E}">
        <p14:creationId xmlns:p14="http://schemas.microsoft.com/office/powerpoint/2010/main" val="3436037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5E6DBA-DCC4-322F-BE47-BC93E1937E4B}"/>
              </a:ext>
            </a:extLst>
          </p:cNvPr>
          <p:cNvSpPr>
            <a:spLocks noGrp="1"/>
          </p:cNvSpPr>
          <p:nvPr>
            <p:ph type="title"/>
          </p:nvPr>
        </p:nvSpPr>
        <p:spPr>
          <a:xfrm>
            <a:off x="847724" y="365126"/>
            <a:ext cx="10163176" cy="1014496"/>
          </a:xfrm>
        </p:spPr>
        <p:txBody>
          <a:bodyPr>
            <a:noAutofit/>
          </a:bodyPr>
          <a:lstStyle/>
          <a:p>
            <a:r>
              <a:rPr lang="nl-NL" dirty="0">
                <a:latin typeface="Bahnschrift" panose="020B0502040204020203" pitchFamily="34" charset="0"/>
              </a:rPr>
              <a:t>Opdracht Werkgroep Regiostructuur</a:t>
            </a:r>
          </a:p>
        </p:txBody>
      </p:sp>
      <p:sp>
        <p:nvSpPr>
          <p:cNvPr id="6" name="Tijdelijke aanduiding voor inhoud 2">
            <a:extLst>
              <a:ext uri="{FF2B5EF4-FFF2-40B4-BE49-F238E27FC236}">
                <a16:creationId xmlns:a16="http://schemas.microsoft.com/office/drawing/2014/main" id="{70DD8703-4472-B4EF-9E96-094FBFF50BAE}"/>
              </a:ext>
            </a:extLst>
          </p:cNvPr>
          <p:cNvSpPr txBox="1">
            <a:spLocks/>
          </p:cNvSpPr>
          <p:nvPr/>
        </p:nvSpPr>
        <p:spPr>
          <a:xfrm>
            <a:off x="838199" y="1379622"/>
            <a:ext cx="11085095" cy="51132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3A8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03A8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3A8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03A8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3A8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nl-NL" sz="2400" dirty="0">
                <a:latin typeface="Bahnschrift" panose="020B0502040204020203" pitchFamily="34" charset="0"/>
              </a:rPr>
              <a:t>Uitwerken van opties en adviseren over </a:t>
            </a:r>
            <a:r>
              <a:rPr lang="nl-NL" sz="2400" kern="100" dirty="0">
                <a:effectLst/>
                <a:latin typeface="Bahnschrift" panose="020B0502040204020203" pitchFamily="34" charset="0"/>
                <a:ea typeface="Times New Roman" panose="02020603050405020304" pitchFamily="18" charset="0"/>
                <a:cs typeface="Arial" panose="020B0604020202020204" pitchFamily="34" charset="0"/>
              </a:rPr>
              <a:t>een regionale organisatiestructuur </a:t>
            </a:r>
            <a:br>
              <a:rPr lang="nl-NL" sz="2400" kern="100" dirty="0">
                <a:effectLst/>
                <a:latin typeface="Bahnschrift" panose="020B0502040204020203" pitchFamily="34" charset="0"/>
                <a:ea typeface="Times New Roman" panose="02020603050405020304" pitchFamily="18" charset="0"/>
                <a:cs typeface="Arial" panose="020B0604020202020204" pitchFamily="34" charset="0"/>
              </a:rPr>
            </a:br>
            <a:r>
              <a:rPr lang="nl-NL" sz="2400" kern="100" dirty="0">
                <a:effectLst/>
                <a:latin typeface="Bahnschrift" panose="020B0502040204020203" pitchFamily="34" charset="0"/>
                <a:ea typeface="Times New Roman" panose="02020603050405020304" pitchFamily="18" charset="0"/>
                <a:cs typeface="Arial" panose="020B0604020202020204" pitchFamily="34" charset="0"/>
              </a:rPr>
              <a:t>die beter </a:t>
            </a:r>
            <a:r>
              <a:rPr lang="nl-NL" sz="2400" kern="100" dirty="0">
                <a:latin typeface="Bahnschrift" panose="020B0502040204020203" pitchFamily="34" charset="0"/>
                <a:ea typeface="Times New Roman" panose="02020603050405020304" pitchFamily="18" charset="0"/>
                <a:cs typeface="Arial" panose="020B0604020202020204" pitchFamily="34" charset="0"/>
              </a:rPr>
              <a:t>past bij </a:t>
            </a:r>
            <a:r>
              <a:rPr lang="nl-NL" sz="2400" kern="100" dirty="0">
                <a:effectLst/>
                <a:latin typeface="Bahnschrift" panose="020B0502040204020203" pitchFamily="34" charset="0"/>
                <a:ea typeface="Times New Roman" panose="02020603050405020304" pitchFamily="18" charset="0"/>
                <a:cs typeface="Arial" panose="020B0604020202020204" pitchFamily="34" charset="0"/>
              </a:rPr>
              <a:t>de ambities in de NBB </a:t>
            </a:r>
            <a:r>
              <a:rPr lang="nl-NL" sz="2400" kern="100" dirty="0" err="1">
                <a:effectLst/>
                <a:latin typeface="Bahnschrift" panose="020B0502040204020203" pitchFamily="34" charset="0"/>
                <a:ea typeface="Times New Roman" panose="02020603050405020304" pitchFamily="18" charset="0"/>
                <a:cs typeface="Arial" panose="020B0604020202020204" pitchFamily="34" charset="0"/>
              </a:rPr>
              <a:t>BridgeAgenda</a:t>
            </a:r>
            <a:r>
              <a:rPr lang="nl-NL" sz="2400" kern="100" dirty="0">
                <a:effectLst/>
                <a:latin typeface="Bahnschrift" panose="020B0502040204020203" pitchFamily="34" charset="0"/>
                <a:ea typeface="Times New Roman" panose="02020603050405020304" pitchFamily="18" charset="0"/>
                <a:cs typeface="Arial" panose="020B0604020202020204" pitchFamily="34" charset="0"/>
              </a:rPr>
              <a:t> 2032:</a:t>
            </a:r>
          </a:p>
          <a:p>
            <a:pPr marL="457200" lvl="1" indent="0">
              <a:lnSpc>
                <a:spcPct val="115000"/>
              </a:lnSpc>
              <a:buClr>
                <a:srgbClr val="EF7F01"/>
              </a:buClr>
              <a:buNone/>
            </a:pPr>
            <a:endParaRPr lang="nl-NL" sz="400" kern="100" dirty="0">
              <a:effectLst/>
              <a:latin typeface="Bahnschrift" panose="020B0502040204020203" pitchFamily="34" charset="0"/>
              <a:ea typeface="Aptos" panose="020B0004020202020204" pitchFamily="34" charset="0"/>
              <a:cs typeface="Arial" panose="020B0604020202020204" pitchFamily="34" charset="0"/>
            </a:endParaRPr>
          </a:p>
          <a:p>
            <a:pPr>
              <a:buClr>
                <a:srgbClr val="EF7F01"/>
              </a:buClr>
            </a:pPr>
            <a:r>
              <a:rPr lang="nl-NL" sz="2400" kern="100" dirty="0">
                <a:effectLst/>
                <a:latin typeface="Bahnschrift" panose="020B0502040204020203" pitchFamily="34" charset="0"/>
                <a:ea typeface="Aptos" panose="020B0004020202020204" pitchFamily="34" charset="0"/>
                <a:cs typeface="Arial" panose="020B0604020202020204" pitchFamily="34" charset="0"/>
              </a:rPr>
              <a:t>Waarborging van continuïteit in de regionale activiteiten </a:t>
            </a:r>
          </a:p>
          <a:p>
            <a:pPr lvl="1">
              <a:buClr>
                <a:srgbClr val="EF7F01"/>
              </a:buClr>
            </a:pPr>
            <a:r>
              <a:rPr lang="nl-NL" sz="2000" dirty="0">
                <a:latin typeface="Bahnschrift" panose="020B0502040204020203" pitchFamily="34" charset="0"/>
              </a:rPr>
              <a:t>Organisatie wedstrijden (competities, drives)</a:t>
            </a:r>
          </a:p>
          <a:p>
            <a:pPr lvl="1">
              <a:buClr>
                <a:srgbClr val="EF7F01"/>
              </a:buClr>
            </a:pPr>
            <a:r>
              <a:rPr lang="nl-NL" sz="2000" dirty="0">
                <a:latin typeface="Bahnschrift" panose="020B0502040204020203" pitchFamily="34" charset="0"/>
              </a:rPr>
              <a:t>Opleidingen (kaderopleidingen, bridgeopleidingen)</a:t>
            </a:r>
          </a:p>
          <a:p>
            <a:pPr lvl="1">
              <a:buClr>
                <a:srgbClr val="EF7F01"/>
              </a:buClr>
            </a:pPr>
            <a:r>
              <a:rPr lang="nl-NL" sz="2000" dirty="0">
                <a:latin typeface="Bahnschrift" panose="020B0502040204020203" pitchFamily="34" charset="0"/>
              </a:rPr>
              <a:t>Clubondersteuning en contacten met andere partijen</a:t>
            </a:r>
          </a:p>
          <a:p>
            <a:pPr>
              <a:lnSpc>
                <a:spcPct val="115000"/>
              </a:lnSpc>
              <a:buClr>
                <a:srgbClr val="EF7F01"/>
              </a:buClr>
            </a:pPr>
            <a:r>
              <a:rPr lang="nl-NL" sz="2400" kern="100" dirty="0">
                <a:effectLst/>
                <a:latin typeface="Bahnschrift" panose="020B0502040204020203" pitchFamily="34" charset="0"/>
                <a:ea typeface="Aptos" panose="020B0004020202020204" pitchFamily="34" charset="0"/>
                <a:cs typeface="Arial" panose="020B0604020202020204" pitchFamily="34" charset="0"/>
              </a:rPr>
              <a:t>Invulling kunnen geven aan nieuwe activiteiten in de regio</a:t>
            </a:r>
            <a:endParaRPr lang="nl-NL" sz="2400" kern="100" dirty="0">
              <a:latin typeface="Bahnschrift" panose="020B0502040204020203" pitchFamily="34" charset="0"/>
              <a:ea typeface="Aptos" panose="020B0004020202020204" pitchFamily="34" charset="0"/>
              <a:cs typeface="Arial" panose="020B0604020202020204" pitchFamily="34" charset="0"/>
            </a:endParaRPr>
          </a:p>
          <a:p>
            <a:pPr lvl="1">
              <a:buClr>
                <a:srgbClr val="EF7F01"/>
              </a:buClr>
            </a:pPr>
            <a:r>
              <a:rPr lang="nl-NL" sz="2000" kern="100" dirty="0">
                <a:effectLst/>
                <a:latin typeface="Bahnschrift" panose="020B0502040204020203" pitchFamily="34" charset="0"/>
                <a:ea typeface="Aptos" panose="020B0004020202020204" pitchFamily="34" charset="0"/>
                <a:cs typeface="Arial" panose="020B0604020202020204" pitchFamily="34" charset="0"/>
              </a:rPr>
              <a:t>Contact met bestaande en nieuwe doelgroepen</a:t>
            </a:r>
          </a:p>
          <a:p>
            <a:pPr lvl="1">
              <a:buClr>
                <a:srgbClr val="EF7F01"/>
              </a:buClr>
            </a:pPr>
            <a:r>
              <a:rPr lang="nl-NL" sz="2000" kern="100" dirty="0">
                <a:effectLst/>
                <a:latin typeface="Bahnschrift" panose="020B0502040204020203" pitchFamily="34" charset="0"/>
                <a:ea typeface="Aptos" panose="020B0004020202020204" pitchFamily="34" charset="0"/>
                <a:cs typeface="Arial" panose="020B0604020202020204" pitchFamily="34" charset="0"/>
              </a:rPr>
              <a:t>Nieuw</a:t>
            </a:r>
            <a:r>
              <a:rPr lang="nl-NL" sz="2000" kern="100" dirty="0">
                <a:latin typeface="Bahnschrift" panose="020B0502040204020203" pitchFamily="34" charset="0"/>
                <a:ea typeface="Aptos" panose="020B0004020202020204" pitchFamily="34" charset="0"/>
                <a:cs typeface="Arial" panose="020B0604020202020204" pitchFamily="34" charset="0"/>
              </a:rPr>
              <a:t> aanbod (‘leuker, leerzamer, spannender, gezelliger’) voor bestaande en nieuwe doelgroepen (huidige leden, niet-aangesloten clubs, individuele bridgers) </a:t>
            </a:r>
            <a:endParaRPr lang="nl-NL" sz="2000" kern="100" dirty="0">
              <a:effectLst/>
              <a:latin typeface="Bahnschrift" panose="020B0502040204020203" pitchFamily="34" charset="0"/>
              <a:ea typeface="Aptos" panose="020B0004020202020204" pitchFamily="34" charset="0"/>
              <a:cs typeface="Arial" panose="020B0604020202020204" pitchFamily="34" charset="0"/>
            </a:endParaRPr>
          </a:p>
        </p:txBody>
      </p:sp>
      <p:sp>
        <p:nvSpPr>
          <p:cNvPr id="3" name="Tijdelijke aanduiding voor dianummer 2">
            <a:extLst>
              <a:ext uri="{FF2B5EF4-FFF2-40B4-BE49-F238E27FC236}">
                <a16:creationId xmlns:a16="http://schemas.microsoft.com/office/drawing/2014/main" id="{F8DF77C0-5F60-4BEE-EBCB-C3EB7194F6E8}"/>
              </a:ext>
            </a:extLst>
          </p:cNvPr>
          <p:cNvSpPr>
            <a:spLocks noGrp="1"/>
          </p:cNvSpPr>
          <p:nvPr>
            <p:ph type="sldNum" sz="quarter" idx="12"/>
          </p:nvPr>
        </p:nvSpPr>
        <p:spPr/>
        <p:txBody>
          <a:bodyPr/>
          <a:lstStyle/>
          <a:p>
            <a:pPr algn="l"/>
            <a:fld id="{3A3492CC-BC17-4D0A-ADC1-B770BDEBB199}" type="slidenum">
              <a:rPr lang="nl-NL" smtClean="0"/>
              <a:pPr algn="l"/>
              <a:t>8</a:t>
            </a:fld>
            <a:endParaRPr lang="nl-NL" dirty="0"/>
          </a:p>
        </p:txBody>
      </p:sp>
    </p:spTree>
    <p:extLst>
      <p:ext uri="{BB962C8B-B14F-4D97-AF65-F5344CB8AC3E}">
        <p14:creationId xmlns:p14="http://schemas.microsoft.com/office/powerpoint/2010/main" val="1245145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DE0E4-7EC2-50A1-48E9-B249512141A1}"/>
              </a:ext>
            </a:extLst>
          </p:cNvPr>
          <p:cNvSpPr>
            <a:spLocks noGrp="1"/>
          </p:cNvSpPr>
          <p:nvPr>
            <p:ph type="title"/>
          </p:nvPr>
        </p:nvSpPr>
        <p:spPr>
          <a:xfrm>
            <a:off x="838200" y="365126"/>
            <a:ext cx="9615616" cy="1014496"/>
          </a:xfrm>
        </p:spPr>
        <p:txBody>
          <a:bodyPr>
            <a:normAutofit/>
          </a:bodyPr>
          <a:lstStyle/>
          <a:p>
            <a:r>
              <a:rPr lang="nl-NL" dirty="0">
                <a:latin typeface="Bahnschrift" panose="020B0502040204020203" pitchFamily="34" charset="0"/>
              </a:rPr>
              <a:t>4 opties</a:t>
            </a:r>
            <a:r>
              <a:rPr lang="nl-NL" sz="3100" dirty="0">
                <a:latin typeface="Bahnschrift" panose="020B0502040204020203" pitchFamily="34" charset="0"/>
              </a:rPr>
              <a:t> </a:t>
            </a:r>
            <a:r>
              <a:rPr lang="nl-NL" dirty="0">
                <a:latin typeface="Bahnschrift" panose="020B0502040204020203" pitchFamily="34" charset="0"/>
              </a:rPr>
              <a:t>beschouwd</a:t>
            </a:r>
          </a:p>
        </p:txBody>
      </p:sp>
      <p:graphicFrame>
        <p:nvGraphicFramePr>
          <p:cNvPr id="4" name="Tijdelijke aanduiding voor inhoud 3">
            <a:extLst>
              <a:ext uri="{FF2B5EF4-FFF2-40B4-BE49-F238E27FC236}">
                <a16:creationId xmlns:a16="http://schemas.microsoft.com/office/drawing/2014/main" id="{CB05F3C1-8BAB-6DFC-A178-65B2F5B4B789}"/>
              </a:ext>
            </a:extLst>
          </p:cNvPr>
          <p:cNvGraphicFramePr>
            <a:graphicFrameLocks noGrp="1"/>
          </p:cNvGraphicFramePr>
          <p:nvPr>
            <p:ph idx="1"/>
            <p:extLst>
              <p:ext uri="{D42A27DB-BD31-4B8C-83A1-F6EECF244321}">
                <p14:modId xmlns:p14="http://schemas.microsoft.com/office/powerpoint/2010/main" val="2311110273"/>
              </p:ext>
            </p:extLst>
          </p:nvPr>
        </p:nvGraphicFramePr>
        <p:xfrm>
          <a:off x="838200" y="1456269"/>
          <a:ext cx="10800000" cy="4068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jdelijke aanduiding voor dianummer 2">
            <a:extLst>
              <a:ext uri="{FF2B5EF4-FFF2-40B4-BE49-F238E27FC236}">
                <a16:creationId xmlns:a16="http://schemas.microsoft.com/office/drawing/2014/main" id="{11022EB3-76B6-0180-9D2D-F7F498574470}"/>
              </a:ext>
            </a:extLst>
          </p:cNvPr>
          <p:cNvSpPr>
            <a:spLocks noGrp="1"/>
          </p:cNvSpPr>
          <p:nvPr>
            <p:ph type="sldNum" sz="quarter" idx="12"/>
          </p:nvPr>
        </p:nvSpPr>
        <p:spPr/>
        <p:txBody>
          <a:bodyPr/>
          <a:lstStyle/>
          <a:p>
            <a:pPr algn="l"/>
            <a:fld id="{3A3492CC-BC17-4D0A-ADC1-B770BDEBB199}" type="slidenum">
              <a:rPr lang="nl-NL" smtClean="0"/>
              <a:pPr algn="l"/>
              <a:t>9</a:t>
            </a:fld>
            <a:endParaRPr lang="nl-NL" dirty="0"/>
          </a:p>
        </p:txBody>
      </p:sp>
    </p:spTree>
    <p:extLst>
      <p:ext uri="{BB962C8B-B14F-4D97-AF65-F5344CB8AC3E}">
        <p14:creationId xmlns:p14="http://schemas.microsoft.com/office/powerpoint/2010/main" val="3333840860"/>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C26C9A8B828744B9207E07B05473526" ma:contentTypeVersion="6" ma:contentTypeDescription="Een nieuw document maken." ma:contentTypeScope="" ma:versionID="6c711912fe69a0ca19ad73b0fc5fbd82">
  <xsd:schema xmlns:xsd="http://www.w3.org/2001/XMLSchema" xmlns:xs="http://www.w3.org/2001/XMLSchema" xmlns:p="http://schemas.microsoft.com/office/2006/metadata/properties" xmlns:ns2="bc2a23f5-1121-4e33-afe0-1ed9a1aac52d" xmlns:ns3="41b2e839-1f40-4b61-b6ce-3ddb670bdf6d" xmlns:ns4="6df5e9b8-1af5-44cb-a192-7e83164aa3e0" targetNamespace="http://schemas.microsoft.com/office/2006/metadata/properties" ma:root="true" ma:fieldsID="3cc5b0817780ad95cc133a8cea61deda" ns2:_="" ns3:_="" ns4:_="">
    <xsd:import namespace="bc2a23f5-1121-4e33-afe0-1ed9a1aac52d"/>
    <xsd:import namespace="41b2e839-1f40-4b61-b6ce-3ddb670bdf6d"/>
    <xsd:import namespace="6df5e9b8-1af5-44cb-a192-7e83164aa3e0"/>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2a23f5-1121-4e33-afe0-1ed9a1aac52d"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1b2e839-1f40-4b61-b6ce-3ddb670bdf6d" elementFormDefault="qualified">
    <xsd:import namespace="http://schemas.microsoft.com/office/2006/documentManagement/types"/>
    <xsd:import namespace="http://schemas.microsoft.com/office/infopath/2007/PartnerControls"/>
    <xsd:element name="LastSharedByUser" ma:index="10" nillable="true" ma:displayName="Laatst gedeeld, per gebruiker" ma:description="" ma:internalName="LastSharedByUser" ma:readOnly="true">
      <xsd:simpleType>
        <xsd:restriction base="dms:Note">
          <xsd:maxLength value="255"/>
        </xsd:restriction>
      </xsd:simpleType>
    </xsd:element>
    <xsd:element name="LastSharedByTime" ma:index="11" nillable="true" ma:displayName="Laatst gedeeld, per tijdstip"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df5e9b8-1af5-44cb-a192-7e83164aa3e0"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bc2a23f5-1121-4e33-afe0-1ed9a1aac52d">
      <UserInfo>
        <DisplayName>Tom van Wijk (BridgeBond)</DisplayName>
        <AccountId>2919</AccountId>
        <AccountType/>
      </UserInfo>
    </SharedWithUsers>
  </documentManagement>
</p:properties>
</file>

<file path=customXml/itemProps1.xml><?xml version="1.0" encoding="utf-8"?>
<ds:datastoreItem xmlns:ds="http://schemas.openxmlformats.org/officeDocument/2006/customXml" ds:itemID="{E5E14648-7123-48EA-AF16-4B8146FECB8D}">
  <ds:schemaRefs>
    <ds:schemaRef ds:uri="http://schemas.microsoft.com/sharepoint/v3/contenttype/forms"/>
  </ds:schemaRefs>
</ds:datastoreItem>
</file>

<file path=customXml/itemProps2.xml><?xml version="1.0" encoding="utf-8"?>
<ds:datastoreItem xmlns:ds="http://schemas.openxmlformats.org/officeDocument/2006/customXml" ds:itemID="{50191E55-6F7A-4037-A1A2-EBEBA76B11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2a23f5-1121-4e33-afe0-1ed9a1aac52d"/>
    <ds:schemaRef ds:uri="41b2e839-1f40-4b61-b6ce-3ddb670bdf6d"/>
    <ds:schemaRef ds:uri="6df5e9b8-1af5-44cb-a192-7e83164aa3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5E7D85-2DFF-497D-B65A-B23636DE2AD8}">
  <ds:schemaRefs>
    <ds:schemaRef ds:uri="http://www.w3.org/XML/1998/namespace"/>
    <ds:schemaRef ds:uri="http://purl.org/dc/terms/"/>
    <ds:schemaRef ds:uri="http://purl.org/dc/elements/1.1/"/>
    <ds:schemaRef ds:uri="http://purl.org/dc/dcmitype/"/>
    <ds:schemaRef ds:uri="http://schemas.openxmlformats.org/package/2006/metadata/core-properties"/>
    <ds:schemaRef ds:uri="http://schemas.microsoft.com/office/infopath/2007/PartnerControls"/>
    <ds:schemaRef ds:uri="http://schemas.microsoft.com/office/2006/documentManagement/types"/>
    <ds:schemaRef ds:uri="6df5e9b8-1af5-44cb-a192-7e83164aa3e0"/>
    <ds:schemaRef ds:uri="41b2e839-1f40-4b61-b6ce-3ddb670bdf6d"/>
    <ds:schemaRef ds:uri="bc2a23f5-1121-4e33-afe0-1ed9a1aac52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9139</TotalTime>
  <Words>5025</Words>
  <Application>Microsoft Office PowerPoint</Application>
  <PresentationFormat>Breedbeeld</PresentationFormat>
  <Paragraphs>482</Paragraphs>
  <Slides>20</Slides>
  <Notes>19</Notes>
  <HiddenSlides>0</HiddenSlides>
  <MMClips>0</MMClips>
  <ScaleCrop>false</ScaleCrop>
  <HeadingPairs>
    <vt:vector size="6" baseType="variant">
      <vt:variant>
        <vt:lpstr>Gebruikte lettertypen</vt:lpstr>
      </vt:variant>
      <vt:variant>
        <vt:i4>8</vt:i4>
      </vt:variant>
      <vt:variant>
        <vt:lpstr>Thema</vt:lpstr>
      </vt:variant>
      <vt:variant>
        <vt:i4>2</vt:i4>
      </vt:variant>
      <vt:variant>
        <vt:lpstr>Diatitels</vt:lpstr>
      </vt:variant>
      <vt:variant>
        <vt:i4>20</vt:i4>
      </vt:variant>
    </vt:vector>
  </HeadingPairs>
  <TitlesOfParts>
    <vt:vector size="30" baseType="lpstr">
      <vt:lpstr>Aptos</vt:lpstr>
      <vt:lpstr>Aptos Display</vt:lpstr>
      <vt:lpstr>Arial</vt:lpstr>
      <vt:lpstr>Avenir Book</vt:lpstr>
      <vt:lpstr>Bahnschrift</vt:lpstr>
      <vt:lpstr>Calibri</vt:lpstr>
      <vt:lpstr>Calibri Light</vt:lpstr>
      <vt:lpstr>Symbol</vt:lpstr>
      <vt:lpstr>Kantoorthema</vt:lpstr>
      <vt:lpstr>1_Kantoorthema</vt:lpstr>
      <vt:lpstr>Governance Review  Versterking Regiostructuur</vt:lpstr>
      <vt:lpstr>Ambitie NBB BridgeAgenda 2032</vt:lpstr>
      <vt:lpstr>PowerPoint-presentatie</vt:lpstr>
      <vt:lpstr>2025: Uitwerking van concrete plannen</vt:lpstr>
      <vt:lpstr>Huidige juridische structuur BridgeBond</vt:lpstr>
      <vt:lpstr>Kenmerken huidige districtenstructuur</vt:lpstr>
      <vt:lpstr>Actuele uitdagingen huidige districten </vt:lpstr>
      <vt:lpstr>Opdracht Werkgroep Regiostructuur</vt:lpstr>
      <vt:lpstr>4 opties beschouwd</vt:lpstr>
      <vt:lpstr>4 opties beschouwd – criteria </vt:lpstr>
      <vt:lpstr>4 opties - scores door werkgroep </vt:lpstr>
      <vt:lpstr>Omvorming districten naar regiocommissies</vt:lpstr>
      <vt:lpstr>Regio indeling </vt:lpstr>
      <vt:lpstr>Geadviseerde regio indeling</vt:lpstr>
      <vt:lpstr>Financieel - raming jaarlijks benodigd budget regionale activeiten</vt:lpstr>
      <vt:lpstr>Financieel – omgang met activa</vt:lpstr>
      <vt:lpstr>PowerPoint-presentatie</vt:lpstr>
      <vt:lpstr>Vervolgstappen naar transitie</vt:lpstr>
      <vt:lpstr>PowerPoint-presentatie</vt:lpstr>
      <vt:lpstr>Dank voor de aandacht!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Elianne van Dooren (NBB)</dc:creator>
  <cp:lastModifiedBy>Kees Ermshaus</cp:lastModifiedBy>
  <cp:revision>296</cp:revision>
  <cp:lastPrinted>2023-02-27T15:49:01Z</cp:lastPrinted>
  <dcterms:created xsi:type="dcterms:W3CDTF">2017-01-23T14:46:43Z</dcterms:created>
  <dcterms:modified xsi:type="dcterms:W3CDTF">2025-05-22T14:16:51Z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0x0101006C26C9A8B828744B9207E07B05473526</vt:lpwstr>
  </property>
</Properties>
</file>